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784" r:id="rId4"/>
  </p:sldMasterIdLst>
  <p:notesMasterIdLst>
    <p:notesMasterId r:id="rId29"/>
  </p:notesMasterIdLst>
  <p:sldIdLst>
    <p:sldId id="312" r:id="rId5"/>
    <p:sldId id="313" r:id="rId6"/>
    <p:sldId id="314" r:id="rId7"/>
    <p:sldId id="316" r:id="rId8"/>
    <p:sldId id="325" r:id="rId9"/>
    <p:sldId id="317" r:id="rId10"/>
    <p:sldId id="328" r:id="rId11"/>
    <p:sldId id="330" r:id="rId12"/>
    <p:sldId id="329" r:id="rId13"/>
    <p:sldId id="331" r:id="rId14"/>
    <p:sldId id="335" r:id="rId15"/>
    <p:sldId id="333" r:id="rId16"/>
    <p:sldId id="336" r:id="rId17"/>
    <p:sldId id="334" r:id="rId18"/>
    <p:sldId id="332" r:id="rId19"/>
    <p:sldId id="337" r:id="rId20"/>
    <p:sldId id="341" r:id="rId21"/>
    <p:sldId id="338" r:id="rId22"/>
    <p:sldId id="342" r:id="rId23"/>
    <p:sldId id="343" r:id="rId24"/>
    <p:sldId id="318" r:id="rId25"/>
    <p:sldId id="319" r:id="rId26"/>
    <p:sldId id="320" r:id="rId27"/>
    <p:sldId id="321"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Open Sans Light" panose="020B0306030504020204" pitchFamily="34" charset="0"/>
      <p:regular r:id="rId34"/>
      <p:italic r:id="rId35"/>
    </p:embeddedFont>
    <p:embeddedFont>
      <p:font typeface="Consolas" panose="020B0609020204030204" pitchFamily="49" charset="0"/>
      <p:regular r:id="rId36"/>
      <p:bold r:id="rId37"/>
      <p:italic r:id="rId38"/>
      <p:boldItalic r:id="rId39"/>
    </p:embeddedFont>
    <p:embeddedFont>
      <p:font typeface="Open Sans Semibold" panose="020B0706030804020204" pitchFamily="34" charset="0"/>
      <p:bold r:id="rId40"/>
      <p:boldItalic r:id="rId41"/>
    </p:embeddedFont>
    <p:embeddedFont>
      <p:font typeface="Wingdings 2" panose="05020102010507070707" pitchFamily="18" charset="2"/>
      <p:regular r:id="rId42"/>
    </p:embeddedFont>
    <p:embeddedFont>
      <p:font typeface="Open Sans" panose="020B0606030504020204" pitchFamily="34" charset="0"/>
      <p:regular r:id="rId43"/>
      <p:bold r:id="rId44"/>
      <p:italic r:id="rId45"/>
      <p:boldItalic r:id="rId46"/>
    </p:embeddedFont>
  </p:embeddedFontLst>
  <p:defaultText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BACDE34-62D0-4066-8E2C-EE0356CF57DF}">
          <p14:sldIdLst>
            <p14:sldId id="312"/>
            <p14:sldId id="313"/>
          </p14:sldIdLst>
        </p14:section>
        <p14:section name="Kapitel 1 - sinnvoll benennen" id="{3DF95020-7DA8-41D2-ADCF-7C18EE540528}">
          <p14:sldIdLst>
            <p14:sldId id="314"/>
          </p14:sldIdLst>
        </p14:section>
        <p14:section name="Kapitel 2 - sinnvoll benennen" id="{3C55CCF2-FADD-424F-B85D-B24664A5C570}">
          <p14:sldIdLst>
            <p14:sldId id="316"/>
            <p14:sldId id="325"/>
            <p14:sldId id="317"/>
            <p14:sldId id="328"/>
            <p14:sldId id="330"/>
            <p14:sldId id="329"/>
            <p14:sldId id="331"/>
            <p14:sldId id="335"/>
            <p14:sldId id="333"/>
            <p14:sldId id="336"/>
            <p14:sldId id="334"/>
            <p14:sldId id="332"/>
            <p14:sldId id="337"/>
            <p14:sldId id="341"/>
            <p14:sldId id="338"/>
            <p14:sldId id="342"/>
            <p14:sldId id="343"/>
          </p14:sldIdLst>
        </p14:section>
        <p14:section name="Kapitel 3 - sinnvoll benennen" id="{AE07955D-FB06-4950-A4ED-FDF3C0710012}">
          <p14:sldIdLst>
            <p14:sldId id="318"/>
            <p14:sldId id="319"/>
          </p14:sldIdLst>
        </p14:section>
        <p14:section name="Abspann" id="{CB13DB76-7524-4567-BF09-40A6453874E9}">
          <p14:sldIdLst>
            <p14:sldId id="320"/>
            <p14:sldId id="321"/>
          </p14:sldIdLst>
        </p14:section>
        <p14:section name="Kopiervorlagen - Bitte final löschen." id="{C9394DF6-2BDA-43EF-81FB-D92677786D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25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32E"/>
    <a:srgbClr val="FFFFFF"/>
    <a:srgbClr val="F8F8F8"/>
    <a:srgbClr val="F8DB0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3" autoAdjust="0"/>
    <p:restoredTop sz="94708" autoAdjust="0"/>
  </p:normalViewPr>
  <p:slideViewPr>
    <p:cSldViewPr snapToGrid="0">
      <p:cViewPr varScale="1">
        <p:scale>
          <a:sx n="140" d="100"/>
          <a:sy n="140" d="100"/>
        </p:scale>
        <p:origin x="870" y="-72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7" d="100"/>
          <a:sy n="97" d="100"/>
        </p:scale>
        <p:origin x="3534" y="78"/>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6-21T15:11:00.732" idx="248">
    <p:pos x="2932" y="1616"/>
    <p:text>Vergib einen passenden Titel</p:text>
    <p:extLst>
      <p:ext uri="{C676402C-5697-4E1C-873F-D02D1690AC5C}">
        <p15:threadingInfo xmlns:p15="http://schemas.microsoft.com/office/powerpoint/2012/main" timeZoneBias="-120"/>
      </p:ext>
    </p:extLst>
  </p:cm>
  <p:cm authorId="2" dt="2017-06-21T15:11:10.354" idx="249">
    <p:pos x="2914" y="2184"/>
    <p:text>und einen passenden Untertitel</p:text>
    <p:extLst>
      <p:ext uri="{C676402C-5697-4E1C-873F-D02D1690AC5C}">
        <p15:threadingInfo xmlns:p15="http://schemas.microsoft.com/office/powerpoint/2012/main" timeZoneBias="-120"/>
      </p:ext>
    </p:extLst>
  </p:cm>
  <p:cm authorId="2" dt="2017-06-21T15:11:21.053" idx="250">
    <p:pos x="2906" y="2648"/>
    <p:text>Und hier bitte Dein Name + Titel</p:text>
    <p:extLst>
      <p:ext uri="{C676402C-5697-4E1C-873F-D02D1690AC5C}">
        <p15:threadingInfo xmlns:p15="http://schemas.microsoft.com/office/powerpoint/2012/main" timeZoneBias="-120"/>
      </p:ext>
    </p:extLst>
  </p:cm>
  <p:cm authorId="2" dt="2019-09-26T12:07:35.642" idx="252">
    <p:pos x="2906" y="2784"/>
    <p:text>Andrej Flieger Senior Developer</p:text>
    <p:extLst>
      <p:ext uri="{C676402C-5697-4E1C-873F-D02D1690AC5C}">
        <p15:threadingInfo xmlns:p15="http://schemas.microsoft.com/office/powerpoint/2012/main" timeZoneBias="-120">
          <p15:parentCm authorId="2" idx="250"/>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BCFCF-CD4A-4870-B361-65FAE17D93B1}" type="datetimeFigureOut">
              <a:rPr lang="de-DE" smtClean="0"/>
              <a:t>04.11.2019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0CF5A-344E-46E9-A168-299E194543B9}" type="slidenum">
              <a:rPr lang="de-DE" smtClean="0"/>
              <a:t>‹Nr.›</a:t>
            </a:fld>
            <a:endParaRPr lang="de-DE"/>
          </a:p>
        </p:txBody>
      </p:sp>
    </p:spTree>
    <p:extLst>
      <p:ext uri="{BB962C8B-B14F-4D97-AF65-F5344CB8AC3E}">
        <p14:creationId xmlns:p14="http://schemas.microsoft.com/office/powerpoint/2010/main" val="4800246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B80CF5A-344E-46E9-A168-299E194543B9}" type="slidenum">
              <a:rPr lang="de-DE" smtClean="0"/>
              <a:t>3</a:t>
            </a:fld>
            <a:endParaRPr lang="de-DE"/>
          </a:p>
        </p:txBody>
      </p:sp>
    </p:spTree>
    <p:extLst>
      <p:ext uri="{BB962C8B-B14F-4D97-AF65-F5344CB8AC3E}">
        <p14:creationId xmlns:p14="http://schemas.microsoft.com/office/powerpoint/2010/main" val="3243004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B80CF5A-344E-46E9-A168-299E194543B9}" type="slidenum">
              <a:rPr lang="de-DE" smtClean="0"/>
              <a:t>6</a:t>
            </a:fld>
            <a:endParaRPr lang="de-DE"/>
          </a:p>
        </p:txBody>
      </p:sp>
    </p:spTree>
    <p:extLst>
      <p:ext uri="{BB962C8B-B14F-4D97-AF65-F5344CB8AC3E}">
        <p14:creationId xmlns:p14="http://schemas.microsoft.com/office/powerpoint/2010/main" val="868623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Diesen Mechanismus wendet man zum Teil</a:t>
            </a:r>
            <a:r>
              <a:rPr lang="de-DE" baseline="0" dirty="0"/>
              <a:t> an, um eine neue Version eine Anwendung zu testen. Man leitet erst einen Teil des </a:t>
            </a:r>
            <a:r>
              <a:rPr lang="de-DE" baseline="0" dirty="0" err="1"/>
              <a:t>Teaffics</a:t>
            </a:r>
            <a:r>
              <a:rPr lang="de-DE" baseline="0" dirty="0"/>
              <a:t> auf die neue Anwendung und schaut, wie diese sich </a:t>
            </a:r>
            <a:r>
              <a:rPr lang="de-DE" baseline="0" dirty="0" err="1"/>
              <a:t>verhält.sukzessive</a:t>
            </a:r>
            <a:r>
              <a:rPr lang="de-DE" baseline="0" dirty="0"/>
              <a:t> erhöht man dann den Traffic auf die neue Anwendung und reduziert den auf die alte.</a:t>
            </a:r>
            <a:endParaRPr lang="de-DE" dirty="0"/>
          </a:p>
        </p:txBody>
      </p:sp>
      <p:sp>
        <p:nvSpPr>
          <p:cNvPr id="4" name="Foliennummernplatzhalter 3"/>
          <p:cNvSpPr>
            <a:spLocks noGrp="1"/>
          </p:cNvSpPr>
          <p:nvPr>
            <p:ph type="sldNum" sz="quarter" idx="10"/>
          </p:nvPr>
        </p:nvSpPr>
        <p:spPr/>
        <p:txBody>
          <a:bodyPr/>
          <a:lstStyle/>
          <a:p>
            <a:fld id="{3B80CF5A-344E-46E9-A168-299E194543B9}" type="slidenum">
              <a:rPr lang="de-DE" smtClean="0"/>
              <a:t>10</a:t>
            </a:fld>
            <a:endParaRPr lang="de-DE"/>
          </a:p>
        </p:txBody>
      </p:sp>
    </p:spTree>
    <p:extLst>
      <p:ext uri="{BB962C8B-B14F-4D97-AF65-F5344CB8AC3E}">
        <p14:creationId xmlns:p14="http://schemas.microsoft.com/office/powerpoint/2010/main" val="2617872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portal.opitz-consulting.de/marketing_vertrieb/PublishingImages/Forms/AllItems.aspx?RootFolder=/marketing_vertrieb/PublishingImages/Bilder_Stockfotos/Bilder%20nach%20Theme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portal.opitz-consulting.de/marketing_vertrieb/PublishingImages/Forms/AllItems.aspx?RootFolder=/marketing_vertrieb/PublishingImages/Bilder_Stockfotos/Bilder%20nach%20Themen"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www.slideshare.net/opitzconsulting" TargetMode="External"/><Relationship Id="rId13" Type="http://schemas.openxmlformats.org/officeDocument/2006/relationships/image" Target="../media/image9.wmf"/><Relationship Id="rId3" Type="http://schemas.openxmlformats.org/officeDocument/2006/relationships/image" Target="../media/image3.wmf"/><Relationship Id="rId7" Type="http://schemas.openxmlformats.org/officeDocument/2006/relationships/image" Target="../media/image6.png"/><Relationship Id="rId12" Type="http://schemas.openxmlformats.org/officeDocument/2006/relationships/hyperlink" Target="http://www.opitz-consulting.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youtube.com/user/OPITZCONSULTING"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s://www.xing.com/communities/groups/opitz-consulting-1009116" TargetMode="External"/><Relationship Id="rId4" Type="http://schemas.openxmlformats.org/officeDocument/2006/relationships/hyperlink" Target="https://twitter.com/OC_WIRE" TargetMode="External"/><Relationship Id="rId9"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www.slideshare.net/opitzconsulting" TargetMode="External"/><Relationship Id="rId3" Type="http://schemas.openxmlformats.org/officeDocument/2006/relationships/image" Target="../media/image3.wmf"/><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youtube.com/user/OPITZCONSULTING" TargetMode="External"/><Relationship Id="rId11" Type="http://schemas.openxmlformats.org/officeDocument/2006/relationships/image" Target="../media/image9.wmf"/><Relationship Id="rId5" Type="http://schemas.openxmlformats.org/officeDocument/2006/relationships/image" Target="../media/image5.png"/><Relationship Id="rId10" Type="http://schemas.openxmlformats.org/officeDocument/2006/relationships/hyperlink" Target="http://www.opitz-consulting.com/" TargetMode="External"/><Relationship Id="rId4" Type="http://schemas.openxmlformats.org/officeDocument/2006/relationships/hyperlink" Target="https://twitter.com/OC_WIRE" TargetMode="External"/><Relationship Id="rId9"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C17 Titelfolie">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8611" y="-11460"/>
            <a:ext cx="9501219" cy="2402958"/>
          </a:xfrm>
          <a:prstGeom prst="rect">
            <a:avLst/>
          </a:prstGeom>
        </p:spPr>
      </p:pic>
      <p:sp>
        <p:nvSpPr>
          <p:cNvPr id="8" name="Rechteck 7"/>
          <p:cNvSpPr/>
          <p:nvPr userDrawn="1"/>
        </p:nvSpPr>
        <p:spPr>
          <a:xfrm>
            <a:off x="-36514" y="2391498"/>
            <a:ext cx="9180514" cy="252051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a:p>
        </p:txBody>
      </p:sp>
      <p:grpSp>
        <p:nvGrpSpPr>
          <p:cNvPr id="15" name="Gruppieren 14"/>
          <p:cNvGrpSpPr/>
          <p:nvPr userDrawn="1"/>
        </p:nvGrpSpPr>
        <p:grpSpPr>
          <a:xfrm>
            <a:off x="-2534656" y="-13166"/>
            <a:ext cx="7451948" cy="4932550"/>
            <a:chOff x="-2519908" y="-20540"/>
            <a:chExt cx="7451948" cy="4932550"/>
          </a:xfrm>
        </p:grpSpPr>
        <p:sp>
          <p:nvSpPr>
            <p:cNvPr id="6" name="Gleichschenkliges Dreieck 5"/>
            <p:cNvSpPr/>
            <p:nvPr userDrawn="1"/>
          </p:nvSpPr>
          <p:spPr>
            <a:xfrm rot="5400000">
              <a:off x="-775717" y="754669"/>
              <a:ext cx="3100836" cy="1550418"/>
            </a:xfrm>
            <a:prstGeom prst="triangle">
              <a:avLst/>
            </a:prstGeom>
            <a:solidFill>
              <a:srgbClr val="F0F0F0">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Gleichschenkliges Dreieck 4"/>
            <p:cNvSpPr/>
            <p:nvPr userDrawn="1"/>
          </p:nvSpPr>
          <p:spPr>
            <a:xfrm>
              <a:off x="-2519908" y="1185622"/>
              <a:ext cx="7451948" cy="372638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3" name="Subtitle 2"/>
          <p:cNvSpPr>
            <a:spLocks noGrp="1"/>
          </p:cNvSpPr>
          <p:nvPr>
            <p:ph type="subTitle" idx="1" hasCustomPrompt="1"/>
          </p:nvPr>
        </p:nvSpPr>
        <p:spPr>
          <a:xfrm>
            <a:off x="4572000" y="3471850"/>
            <a:ext cx="4356100" cy="612068"/>
          </a:xfrm>
        </p:spPr>
        <p:txBody>
          <a:bodyPr>
            <a:normAutofit/>
          </a:bodyPr>
          <a:lstStyle>
            <a:lvl1pPr marL="0" indent="0" algn="l">
              <a:buNone/>
              <a:defRPr sz="1800" baseline="0">
                <a:solidFill>
                  <a:schemeClr val="accent1"/>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dirty="0"/>
              <a:t>(Untertitel, durch Klicken bearbeiten bearbeiten)</a:t>
            </a:r>
            <a:endParaRPr lang="en-US" dirty="0"/>
          </a:p>
        </p:txBody>
      </p:sp>
      <p:sp>
        <p:nvSpPr>
          <p:cNvPr id="14" name="Foliennummernplatzhalter 13"/>
          <p:cNvSpPr>
            <a:spLocks noGrp="1"/>
          </p:cNvSpPr>
          <p:nvPr>
            <p:ph type="sldNum" sz="quarter" idx="11"/>
          </p:nvPr>
        </p:nvSpPr>
        <p:spPr/>
        <p:txBody>
          <a:bodyPr/>
          <a:lstStyle/>
          <a:p>
            <a:r>
              <a:rPr lang="de-DE" dirty="0"/>
              <a:t>Seite </a:t>
            </a:r>
            <a:fld id="{C3263557-27B3-42AF-8161-8D05F4F8A622}" type="slidenum">
              <a:rPr smtClean="0"/>
              <a:pPr/>
              <a:t>‹Nr.›</a:t>
            </a:fld>
            <a:endParaRPr dirty="0"/>
          </a:p>
        </p:txBody>
      </p:sp>
      <p:cxnSp>
        <p:nvCxnSpPr>
          <p:cNvPr id="21" name="Gerader Verbinder 20"/>
          <p:cNvCxnSpPr/>
          <p:nvPr userDrawn="1"/>
        </p:nvCxnSpPr>
        <p:spPr>
          <a:xfrm>
            <a:off x="4572000" y="4101946"/>
            <a:ext cx="540444"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platzhalter 22"/>
          <p:cNvSpPr>
            <a:spLocks noGrp="1"/>
          </p:cNvSpPr>
          <p:nvPr>
            <p:ph type="body" sz="quarter" idx="12" hasCustomPrompt="1"/>
          </p:nvPr>
        </p:nvSpPr>
        <p:spPr>
          <a:xfrm>
            <a:off x="4572000" y="4198285"/>
            <a:ext cx="4356100" cy="569709"/>
          </a:xfrm>
        </p:spPr>
        <p:txBody>
          <a:bodyPr>
            <a:noAutofit/>
          </a:bodyPr>
          <a:lstStyle>
            <a:lvl1pPr marL="0" indent="0">
              <a:buNone/>
              <a:defRPr sz="1600" baseline="0">
                <a:solidFill>
                  <a:schemeClr val="tx2"/>
                </a:solidFill>
              </a:defRPr>
            </a:lvl1pPr>
          </a:lstStyle>
          <a:p>
            <a:pPr lvl="0"/>
            <a:r>
              <a:rPr lang="de-DE" dirty="0"/>
              <a:t>(Referent, durch Klicken bearbeiten)</a:t>
            </a:r>
          </a:p>
        </p:txBody>
      </p:sp>
      <p:sp>
        <p:nvSpPr>
          <p:cNvPr id="18" name="Rechteck 17"/>
          <p:cNvSpPr/>
          <p:nvPr userDrawn="1"/>
        </p:nvSpPr>
        <p:spPr>
          <a:xfrm>
            <a:off x="0" y="195486"/>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885" y="300474"/>
            <a:ext cx="928418" cy="360000"/>
          </a:xfrm>
          <a:prstGeom prst="rect">
            <a:avLst/>
          </a:prstGeom>
        </p:spPr>
      </p:pic>
      <p:sp>
        <p:nvSpPr>
          <p:cNvPr id="2" name="Title 1"/>
          <p:cNvSpPr>
            <a:spLocks noGrp="1"/>
          </p:cNvSpPr>
          <p:nvPr>
            <p:ph type="ctrTitle" hasCustomPrompt="1"/>
          </p:nvPr>
        </p:nvSpPr>
        <p:spPr>
          <a:xfrm>
            <a:off x="4572000" y="2571750"/>
            <a:ext cx="4356100" cy="864096"/>
          </a:xfrm>
        </p:spPr>
        <p:txBody>
          <a:bodyPr anchor="t" anchorCtr="0"/>
          <a:lstStyle>
            <a:lvl1pPr algn="l">
              <a:defRPr sz="2800"/>
            </a:lvl1pPr>
          </a:lstStyle>
          <a:p>
            <a:r>
              <a:rPr lang="de-DE" dirty="0"/>
              <a:t>(Haupttitel, durch Klicken bearbeiten)</a:t>
            </a:r>
            <a:endParaRPr lang="en-US" dirty="0"/>
          </a:p>
        </p:txBody>
      </p:sp>
      <p:sp>
        <p:nvSpPr>
          <p:cNvPr id="20" name="Textfeld 19"/>
          <p:cNvSpPr txBox="1"/>
          <p:nvPr userDrawn="1"/>
        </p:nvSpPr>
        <p:spPr>
          <a:xfrm>
            <a:off x="6173692" y="483518"/>
            <a:ext cx="2754408" cy="202897"/>
          </a:xfrm>
          <a:prstGeom prst="rect">
            <a:avLst/>
          </a:prstGeom>
          <a:noFill/>
        </p:spPr>
        <p:txBody>
          <a:bodyPr wrap="none" lIns="0" tIns="0" rIns="0" bIns="0" rtlCol="0" anchor="b" anchorCtr="0">
            <a:noAutofit/>
          </a:bodyPr>
          <a:lstStyle/>
          <a:p>
            <a:pPr algn="r"/>
            <a:r>
              <a:rPr lang="de-DE" sz="1060" b="0" dirty="0">
                <a:latin typeface="Open Sans" panose="020B0606030504020204" pitchFamily="34" charset="0"/>
                <a:ea typeface="Open Sans" panose="020B0606030504020204" pitchFamily="34" charset="0"/>
                <a:cs typeface="Open Sans" panose="020B0606030504020204" pitchFamily="34" charset="0"/>
              </a:rPr>
              <a:t> </a:t>
            </a:r>
            <a:r>
              <a:rPr lang="de-DE" sz="600" b="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 </a:t>
            </a:r>
            <a:r>
              <a:rPr lang="de-DE" sz="800" b="0" dirty="0">
                <a:latin typeface="Open Sans" panose="020B0606030504020204" pitchFamily="34" charset="0"/>
                <a:ea typeface="Open Sans" panose="020B0606030504020204" pitchFamily="34" charset="0"/>
                <a:cs typeface="Open Sans" panose="020B0606030504020204" pitchFamily="34" charset="0"/>
              </a:rPr>
              <a:t>Digitale Service Manufaktur</a:t>
            </a:r>
          </a:p>
        </p:txBody>
      </p:sp>
      <p:sp>
        <p:nvSpPr>
          <p:cNvPr id="4" name="Textfeld 3"/>
          <p:cNvSpPr txBox="1"/>
          <p:nvPr userDrawn="1"/>
        </p:nvSpPr>
        <p:spPr>
          <a:xfrm>
            <a:off x="0" y="-864000"/>
            <a:ext cx="4464000" cy="648000"/>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Titelfolie</a:t>
            </a: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Für</a:t>
            </a:r>
            <a:r>
              <a:rPr lang="de-DE" sz="1100" b="0" baseline="0" dirty="0">
                <a:latin typeface="Consolas" panose="020B0609020204030204" pitchFamily="49" charset="0"/>
                <a:cs typeface="Consolas" panose="020B0609020204030204" pitchFamily="49" charset="0"/>
              </a:rPr>
              <a:t> den Titel einer Präsentation</a:t>
            </a: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Haupttitel, Untertitel, Referent</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a:t>
            </a:r>
            <a:endParaRPr lang="de-DE" sz="1100" b="0" dirty="0">
              <a:latin typeface="Consolas" panose="020B0609020204030204" pitchFamily="49" charset="0"/>
              <a:cs typeface="Consolas" panose="020B0609020204030204" pitchFamily="49" charset="0"/>
            </a:endParaRPr>
          </a:p>
        </p:txBody>
      </p:sp>
      <p:sp>
        <p:nvSpPr>
          <p:cNvPr id="11"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26" name="Textfeld 25"/>
          <p:cNvSpPr txBox="1"/>
          <p:nvPr userDrawn="1"/>
        </p:nvSpPr>
        <p:spPr>
          <a:xfrm>
            <a:off x="-2736036" y="4914000"/>
            <a:ext cx="1763740" cy="1223412"/>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de-DE" sz="1050" dirty="0">
                <a:solidFill>
                  <a:srgbClr val="FF0000"/>
                </a:solidFill>
                <a:latin typeface="Consolas" panose="020B0609020204030204" pitchFamily="49" charset="0"/>
                <a:cs typeface="Consolas" panose="020B0609020204030204" pitchFamily="49" charset="0"/>
              </a:rPr>
              <a:t>Hinweis</a:t>
            </a:r>
            <a:r>
              <a:rPr lang="de-DE" sz="1050" baseline="0" dirty="0">
                <a:solidFill>
                  <a:srgbClr val="FF0000"/>
                </a:solidFill>
                <a:latin typeface="Consolas" panose="020B0609020204030204" pitchFamily="49" charset="0"/>
                <a:cs typeface="Consolas" panose="020B0609020204030204" pitchFamily="49" charset="0"/>
              </a:rPr>
              <a:t> MKTG:</a:t>
            </a:r>
            <a:br>
              <a:rPr lang="de-DE" sz="1050" baseline="0" dirty="0">
                <a:solidFill>
                  <a:srgbClr val="FF0000"/>
                </a:solidFill>
                <a:latin typeface="Consolas" panose="020B0609020204030204" pitchFamily="49" charset="0"/>
                <a:cs typeface="Consolas" panose="020B0609020204030204" pitchFamily="49" charset="0"/>
              </a:rPr>
            </a:br>
            <a:r>
              <a:rPr lang="de-DE" sz="1050" baseline="0" dirty="0">
                <a:solidFill>
                  <a:srgbClr val="FF0000"/>
                </a:solidFill>
                <a:latin typeface="Consolas" panose="020B0609020204030204" pitchFamily="49" charset="0"/>
                <a:cs typeface="Consolas" panose="020B0609020204030204" pitchFamily="49" charset="0"/>
              </a:rPr>
              <a:t>Die Jahreszahl muss hier und auf der </a:t>
            </a:r>
            <a:r>
              <a:rPr lang="de-DE" sz="1050" baseline="0" dirty="0" err="1">
                <a:solidFill>
                  <a:srgbClr val="FF0000"/>
                </a:solidFill>
                <a:latin typeface="Consolas" panose="020B0609020204030204" pitchFamily="49" charset="0"/>
                <a:cs typeface="Consolas" panose="020B0609020204030204" pitchFamily="49" charset="0"/>
              </a:rPr>
              <a:t>Toplevel</a:t>
            </a:r>
            <a:r>
              <a:rPr lang="de-DE" sz="1050" baseline="0" dirty="0">
                <a:solidFill>
                  <a:srgbClr val="FF0000"/>
                </a:solidFill>
                <a:latin typeface="Consolas" panose="020B0609020204030204" pitchFamily="49" charset="0"/>
                <a:cs typeface="Consolas" panose="020B0609020204030204" pitchFamily="49" charset="0"/>
              </a:rPr>
              <a:t> Masterfolie ggf. pro Jahr angepasst werden!</a:t>
            </a:r>
            <a:endParaRPr lang="de-DE" sz="1050" dirty="0">
              <a:solidFill>
                <a:srgbClr val="FF0000"/>
              </a:solidFill>
              <a:latin typeface="Consolas" panose="020B0609020204030204" pitchFamily="49" charset="0"/>
              <a:cs typeface="Consolas" panose="020B0609020204030204" pitchFamily="49" charset="0"/>
            </a:endParaRPr>
          </a:p>
          <a:p>
            <a:pPr algn="r"/>
            <a:endParaRPr lang="de-DE" sz="1050" dirty="0">
              <a:solidFill>
                <a:srgbClr val="FF0000"/>
              </a:solidFill>
              <a:latin typeface="Consolas" panose="020B0609020204030204" pitchFamily="49" charset="0"/>
              <a:cs typeface="Consolas" panose="020B0609020204030204" pitchFamily="49" charset="0"/>
            </a:endParaRPr>
          </a:p>
        </p:txBody>
      </p:sp>
      <p:sp>
        <p:nvSpPr>
          <p:cNvPr id="28" name="Rechteck 27"/>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Spezialfolie</a:t>
            </a:r>
          </a:p>
        </p:txBody>
      </p:sp>
      <p:cxnSp>
        <p:nvCxnSpPr>
          <p:cNvPr id="27" name="Gerade Verbindung mit Pfeil 26"/>
          <p:cNvCxnSpPr/>
          <p:nvPr userDrawn="1"/>
        </p:nvCxnSpPr>
        <p:spPr>
          <a:xfrm>
            <a:off x="-912012" y="5031000"/>
            <a:ext cx="851728"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Rechteck 21"/>
          <p:cNvSpPr/>
          <p:nvPr userDrawn="1"/>
        </p:nvSpPr>
        <p:spPr>
          <a:xfrm>
            <a:off x="1" y="4914000"/>
            <a:ext cx="6654800" cy="28665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dirty="0"/>
          </a:p>
        </p:txBody>
      </p:sp>
      <p:sp>
        <p:nvSpPr>
          <p:cNvPr id="25" name="Textfeld 24"/>
          <p:cNvSpPr txBox="1"/>
          <p:nvPr userDrawn="1"/>
        </p:nvSpPr>
        <p:spPr>
          <a:xfrm>
            <a:off x="215900" y="4914000"/>
            <a:ext cx="1512000" cy="234000"/>
          </a:xfrm>
          <a:prstGeom prst="rect">
            <a:avLst/>
          </a:prstGeom>
        </p:spPr>
        <p:txBody>
          <a:bodyPr lIns="0" tIns="0" rIns="0" bIns="0" anchor="ctr" anchorCtr="0"/>
          <a:lstStyle>
            <a:defPPr>
              <a:defRPr lang="de-DE"/>
            </a:defPPr>
            <a:lvl1pPr algn="ctr">
              <a:defRPr sz="900">
                <a:solidFill>
                  <a:schemeClr val="bg2"/>
                </a:solidFill>
              </a:defRPr>
            </a:lvl1pPr>
          </a:lstStyle>
          <a:p>
            <a:pPr lvl="0" algn="l"/>
            <a:r>
              <a:rPr lang="en-US" sz="800" dirty="0">
                <a:latin typeface="+mj-lt"/>
              </a:rPr>
              <a:t>© OPITZ CONSULTING 2019</a:t>
            </a:r>
          </a:p>
        </p:txBody>
      </p:sp>
    </p:spTree>
    <p:extLst>
      <p:ext uri="{BB962C8B-B14F-4D97-AF65-F5344CB8AC3E}">
        <p14:creationId xmlns:p14="http://schemas.microsoft.com/office/powerpoint/2010/main" val="159560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12013 0.22407 L -4.44444E-6 1.35802E-6 " pathEditMode="relative" rAng="0" ptsTypes="AA">
                                      <p:cBhvr>
                                        <p:cTn id="6" dur="7000" fill="hold"/>
                                        <p:tgtEl>
                                          <p:spTgt spid="15"/>
                                        </p:tgtEl>
                                        <p:attrNameLst>
                                          <p:attrName>ppt_x</p:attrName>
                                          <p:attrName>ppt_y</p:attrName>
                                        </p:attrNameLst>
                                      </p:cBhvr>
                                      <p:rCtr x="6007" y="-11204"/>
                                    </p:animMotion>
                                  </p:childTnLst>
                                </p:cTn>
                              </p:par>
                              <p:par>
                                <p:cTn id="7" presetID="6" presetClass="emph" presetSubtype="0" fill="hold" nodeType="withEffect">
                                  <p:stCondLst>
                                    <p:cond delay="0"/>
                                  </p:stCondLst>
                                  <p:childTnLst>
                                    <p:animScale>
                                      <p:cBhvr>
                                        <p:cTn id="8" dur="7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C17 Titel &amp; 2 Inh. (Hauptinhalt links)">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dirty="0"/>
              <a:t>Seite </a:t>
            </a:r>
            <a:fld id="{C3263557-27B3-42AF-8161-8D05F4F8A622}" type="slidenum">
              <a:rPr smtClean="0"/>
              <a:pPr/>
              <a:t>‹Nr.›</a:t>
            </a:fld>
            <a:endParaRPr dirty="0"/>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dirty="0"/>
              <a:t>(Folientitel, durch Klicken bearbeiten)</a:t>
            </a:r>
            <a:br>
              <a:rPr lang="de-DE" dirty="0"/>
            </a:br>
            <a:r>
              <a:rPr lang="de-DE" dirty="0"/>
              <a:t>(nur in Ausnahmen 2zeilig!)</a:t>
            </a:r>
            <a:endParaRPr lang="en-US" dirty="0"/>
          </a:p>
        </p:txBody>
      </p:sp>
      <p:sp>
        <p:nvSpPr>
          <p:cNvPr id="3" name="Inhaltsplatzhalter 2"/>
          <p:cNvSpPr>
            <a:spLocks noGrp="1"/>
          </p:cNvSpPr>
          <p:nvPr>
            <p:ph sz="quarter" idx="13" hasCustomPrompt="1"/>
          </p:nvPr>
        </p:nvSpPr>
        <p:spPr>
          <a:xfrm>
            <a:off x="215900" y="1080000"/>
            <a:ext cx="5688000"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quarter" idx="15" hasCustomPrompt="1"/>
          </p:nvPr>
        </p:nvSpPr>
        <p:spPr>
          <a:xfrm>
            <a:off x="6120000" y="1080000"/>
            <a:ext cx="2808000"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2 Inh. (Hauptinhalt links)</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2 variable Inhalte</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Bitte Überschrift 1zeilig; div. Inhaltstypen sind</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möglich, </a:t>
            </a:r>
            <a:r>
              <a:rPr lang="de-DE" sz="1100" b="0" baseline="0" dirty="0" err="1">
                <a:latin typeface="Consolas" panose="020B0609020204030204" pitchFamily="49" charset="0"/>
                <a:cs typeface="Consolas" panose="020B0609020204030204" pitchFamily="49" charset="0"/>
              </a:rPr>
              <a:t>Hauptinh</a:t>
            </a:r>
            <a:r>
              <a:rPr lang="de-DE" sz="1100" b="0" baseline="0" dirty="0">
                <a:latin typeface="Consolas" panose="020B0609020204030204" pitchFamily="49" charset="0"/>
                <a:cs typeface="Consolas" panose="020B0609020204030204" pitchFamily="49" charset="0"/>
              </a:rPr>
              <a:t>. l. + Sekundärinhalt r.</a:t>
            </a:r>
            <a:endParaRPr lang="de-DE" sz="1100" b="0" dirty="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15" name="Rechteck 14"/>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Tree>
    <p:extLst>
      <p:ext uri="{BB962C8B-B14F-4D97-AF65-F5344CB8AC3E}">
        <p14:creationId xmlns:p14="http://schemas.microsoft.com/office/powerpoint/2010/main" val="364021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3742">
          <p15:clr>
            <a:srgbClr val="FBAE40"/>
          </p15:clr>
        </p15:guide>
        <p15:guide id="6" pos="385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C17 Titel &amp; 2 Inh. (Hauptinhalt rechts)">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dirty="0"/>
              <a:t>Seite </a:t>
            </a:r>
            <a:fld id="{C3263557-27B3-42AF-8161-8D05F4F8A622}" type="slidenum">
              <a:rPr smtClean="0"/>
              <a:pPr/>
              <a:t>‹Nr.›</a:t>
            </a:fld>
            <a:endParaRPr dirty="0"/>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dirty="0"/>
              <a:t>(Folientitel, durch Klicken bearbeiten)</a:t>
            </a:r>
            <a:br>
              <a:rPr lang="de-DE" dirty="0"/>
            </a:br>
            <a:r>
              <a:rPr lang="de-DE" dirty="0"/>
              <a:t>(nur in Ausnahmen 2zeilig!)</a:t>
            </a:r>
            <a:endParaRPr lang="en-US" dirty="0"/>
          </a:p>
        </p:txBody>
      </p:sp>
      <p:sp>
        <p:nvSpPr>
          <p:cNvPr id="3" name="Inhaltsplatzhalter 2"/>
          <p:cNvSpPr>
            <a:spLocks noGrp="1"/>
          </p:cNvSpPr>
          <p:nvPr>
            <p:ph sz="quarter" idx="13" hasCustomPrompt="1"/>
          </p:nvPr>
        </p:nvSpPr>
        <p:spPr>
          <a:xfrm>
            <a:off x="215900" y="1080000"/>
            <a:ext cx="2808000"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quarter" idx="15" hasCustomPrompt="1"/>
          </p:nvPr>
        </p:nvSpPr>
        <p:spPr>
          <a:xfrm>
            <a:off x="3240088" y="1080000"/>
            <a:ext cx="5687912"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2 Inh. (Hauptinhalt rechts)</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2 variable Inhalte</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Bitte Überschrift 1zeilig; div. Inhaltstypen sind</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möglich, </a:t>
            </a:r>
            <a:r>
              <a:rPr lang="de-DE" sz="1100" b="0" baseline="0" dirty="0" err="1">
                <a:latin typeface="Consolas" panose="020B0609020204030204" pitchFamily="49" charset="0"/>
                <a:cs typeface="Consolas" panose="020B0609020204030204" pitchFamily="49" charset="0"/>
              </a:rPr>
              <a:t>Hauptinh</a:t>
            </a:r>
            <a:r>
              <a:rPr lang="de-DE" sz="1100" b="0" baseline="0" dirty="0">
                <a:latin typeface="Consolas" panose="020B0609020204030204" pitchFamily="49" charset="0"/>
                <a:cs typeface="Consolas" panose="020B0609020204030204" pitchFamily="49" charset="0"/>
              </a:rPr>
              <a:t>. r. + Sekundärinhalt l.</a:t>
            </a:r>
            <a:endParaRPr lang="de-DE" sz="1100" b="0" dirty="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15" name="Rechteck 14"/>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Tree>
    <p:extLst>
      <p:ext uri="{BB962C8B-B14F-4D97-AF65-F5344CB8AC3E}">
        <p14:creationId xmlns:p14="http://schemas.microsoft.com/office/powerpoint/2010/main" val="148401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1905">
          <p15:clr>
            <a:srgbClr val="FBAE40"/>
          </p15:clr>
        </p15:guide>
        <p15:guide id="6" pos="204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C17 Titel &amp; Untertitel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dirty="0"/>
          </a:p>
        </p:txBody>
      </p:sp>
      <p:sp>
        <p:nvSpPr>
          <p:cNvPr id="8" name="Folientitel"/>
          <p:cNvSpPr>
            <a:spLocks noGrp="1"/>
          </p:cNvSpPr>
          <p:nvPr>
            <p:ph type="title" hasCustomPrompt="1"/>
          </p:nvPr>
        </p:nvSpPr>
        <p:spPr>
          <a:xfrm>
            <a:off x="215900" y="159482"/>
            <a:ext cx="8712200" cy="375587"/>
          </a:xfrm>
          <a:prstGeom prst="rect">
            <a:avLst/>
          </a:prstGeom>
        </p:spPr>
        <p:txBody>
          <a:bodyPr vert="horz" lIns="0" tIns="0" rIns="0" bIns="0" rtlCol="0" anchor="t" anchorCtr="0">
            <a:noAutofit/>
          </a:bodyPr>
          <a:lstStyle>
            <a:lvl1pPr>
              <a:tabLst>
                <a:tab pos="8702675" algn="r"/>
              </a:tabLst>
              <a:defRPr baseline="0"/>
            </a:lvl1pPr>
          </a:lstStyle>
          <a:p>
            <a:r>
              <a:rPr lang="de-DE" dirty="0"/>
              <a:t>(Folientitel, durch klicken bearbeiten)</a:t>
            </a:r>
            <a:endParaRPr lang="en-US" dirty="0"/>
          </a:p>
        </p:txBody>
      </p:sp>
      <p:sp>
        <p:nvSpPr>
          <p:cNvPr id="3" name="Folieninhalt"/>
          <p:cNvSpPr>
            <a:spLocks noGrp="1"/>
          </p:cNvSpPr>
          <p:nvPr>
            <p:ph sz="quarter" idx="13" hasCustomPrompt="1"/>
          </p:nvPr>
        </p:nvSpPr>
        <p:spPr>
          <a:xfrm>
            <a:off x="215900" y="1080000"/>
            <a:ext cx="8712200"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extplatzhalter 5"/>
          <p:cNvSpPr>
            <a:spLocks noGrp="1"/>
          </p:cNvSpPr>
          <p:nvPr>
            <p:ph type="body" sz="quarter" idx="14" hasCustomPrompt="1"/>
          </p:nvPr>
        </p:nvSpPr>
        <p:spPr>
          <a:xfrm>
            <a:off x="215900" y="576000"/>
            <a:ext cx="8712200" cy="375570"/>
          </a:xfrm>
        </p:spPr>
        <p:txBody>
          <a:bodyPr/>
          <a:lstStyle>
            <a:lvl1pPr marL="0" indent="0">
              <a:buNone/>
              <a:tabLst>
                <a:tab pos="8702675" algn="r"/>
              </a:tabLst>
              <a:defRPr baseline="0">
                <a:solidFill>
                  <a:schemeClr val="accent1"/>
                </a:solidFill>
                <a:latin typeface="+mj-lt"/>
              </a:defRPr>
            </a:lvl1pPr>
          </a:lstStyle>
          <a:p>
            <a:pPr lvl="0"/>
            <a:r>
              <a:rPr lang="de-DE" dirty="0"/>
              <a:t>(Untertitel, durch Klicken bearbeiten)</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Untertitel &amp; Inhalt</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Untertitel, Inhalt</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div. Inhaltstypen sind möglich</a:t>
            </a:r>
            <a:endParaRPr lang="de-DE" sz="1100" b="0" dirty="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5"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14" name="Rechteck 13"/>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Tree>
    <p:extLst>
      <p:ext uri="{BB962C8B-B14F-4D97-AF65-F5344CB8AC3E}">
        <p14:creationId xmlns:p14="http://schemas.microsoft.com/office/powerpoint/2010/main" val="119129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C17 Titel &amp; 2 Untertitel &amp; 2 Inhalte">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a:t>Seite </a:t>
            </a:r>
            <a:fld id="{C3263557-27B3-42AF-8161-8D05F4F8A622}" type="slidenum">
              <a:rPr smtClean="0"/>
              <a:pPr/>
              <a:t>‹Nr.›</a:t>
            </a:fld>
            <a:endParaRPr dirty="0"/>
          </a:p>
        </p:txBody>
      </p:sp>
      <p:sp>
        <p:nvSpPr>
          <p:cNvPr id="8" name="Folientitel"/>
          <p:cNvSpPr>
            <a:spLocks noGrp="1"/>
          </p:cNvSpPr>
          <p:nvPr>
            <p:ph type="title" hasCustomPrompt="1"/>
          </p:nvPr>
        </p:nvSpPr>
        <p:spPr>
          <a:xfrm>
            <a:off x="215900" y="159482"/>
            <a:ext cx="8712200" cy="375587"/>
          </a:xfrm>
          <a:prstGeom prst="rect">
            <a:avLst/>
          </a:prstGeom>
        </p:spPr>
        <p:txBody>
          <a:bodyPr vert="horz" lIns="0" tIns="0" rIns="0" bIns="0" rtlCol="0" anchor="t" anchorCtr="0">
            <a:noAutofit/>
          </a:bodyPr>
          <a:lstStyle>
            <a:lvl1pPr>
              <a:tabLst>
                <a:tab pos="8702675" algn="r"/>
              </a:tabLst>
              <a:defRPr baseline="0"/>
            </a:lvl1pPr>
          </a:lstStyle>
          <a:p>
            <a:r>
              <a:rPr lang="de-DE" dirty="0"/>
              <a:t>(Folientitel, durch klicken bearbeiten)</a:t>
            </a:r>
            <a:endParaRPr lang="en-US" dirty="0"/>
          </a:p>
        </p:txBody>
      </p:sp>
      <p:sp>
        <p:nvSpPr>
          <p:cNvPr id="3" name="Folieninhalt"/>
          <p:cNvSpPr>
            <a:spLocks noGrp="1"/>
          </p:cNvSpPr>
          <p:nvPr>
            <p:ph sz="quarter" idx="13" hasCustomPrompt="1"/>
          </p:nvPr>
        </p:nvSpPr>
        <p:spPr>
          <a:xfrm>
            <a:off x="215900" y="1080000"/>
            <a:ext cx="4248150"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Textplatzhalter 5"/>
          <p:cNvSpPr>
            <a:spLocks noGrp="1"/>
          </p:cNvSpPr>
          <p:nvPr>
            <p:ph type="body" sz="quarter" idx="14" hasCustomPrompt="1"/>
          </p:nvPr>
        </p:nvSpPr>
        <p:spPr>
          <a:xfrm>
            <a:off x="215900" y="576000"/>
            <a:ext cx="4248150" cy="375570"/>
          </a:xfrm>
        </p:spPr>
        <p:txBody>
          <a:bodyPr/>
          <a:lstStyle>
            <a:lvl1pPr marL="0" indent="0">
              <a:buNone/>
              <a:tabLst>
                <a:tab pos="4213225" algn="r"/>
              </a:tabLst>
              <a:defRPr baseline="0">
                <a:solidFill>
                  <a:schemeClr val="accent1"/>
                </a:solidFill>
                <a:latin typeface="+mj-lt"/>
              </a:defRPr>
            </a:lvl1pPr>
          </a:lstStyle>
          <a:p>
            <a:pPr lvl="0"/>
            <a:r>
              <a:rPr lang="de-DE" dirty="0"/>
              <a:t>(Untertitel 1 durch Klicken bearb.)</a:t>
            </a:r>
          </a:p>
        </p:txBody>
      </p:sp>
      <p:sp>
        <p:nvSpPr>
          <p:cNvPr id="9" name="Textplatzhalter 5"/>
          <p:cNvSpPr>
            <a:spLocks noGrp="1"/>
          </p:cNvSpPr>
          <p:nvPr>
            <p:ph type="body" sz="quarter" idx="15" hasCustomPrompt="1"/>
          </p:nvPr>
        </p:nvSpPr>
        <p:spPr>
          <a:xfrm>
            <a:off x="4679950" y="576000"/>
            <a:ext cx="4248150" cy="375570"/>
          </a:xfrm>
        </p:spPr>
        <p:txBody>
          <a:bodyPr/>
          <a:lstStyle>
            <a:lvl1pPr marL="0" indent="0">
              <a:buNone/>
              <a:tabLst>
                <a:tab pos="4213225" algn="r"/>
              </a:tabLst>
              <a:defRPr baseline="0">
                <a:solidFill>
                  <a:schemeClr val="accent1"/>
                </a:solidFill>
                <a:latin typeface="+mj-lt"/>
              </a:defRPr>
            </a:lvl1pPr>
          </a:lstStyle>
          <a:p>
            <a:pPr lvl="0"/>
            <a:r>
              <a:rPr lang="de-DE" dirty="0"/>
              <a:t>(Untertitel 2 durch Klicken bearb.)</a:t>
            </a:r>
          </a:p>
        </p:txBody>
      </p:sp>
      <p:sp>
        <p:nvSpPr>
          <p:cNvPr id="10" name="Folieninhalt"/>
          <p:cNvSpPr>
            <a:spLocks noGrp="1"/>
          </p:cNvSpPr>
          <p:nvPr>
            <p:ph sz="quarter" idx="16" hasCustomPrompt="1"/>
          </p:nvPr>
        </p:nvSpPr>
        <p:spPr>
          <a:xfrm>
            <a:off x="4679950" y="1080000"/>
            <a:ext cx="4248150"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14" name="Gerader Verbinder 13"/>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Gerader Verbinder 14"/>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139506" y="95040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Gerader Verbinder 18"/>
          <p:cNvCxnSpPr/>
          <p:nvPr userDrawn="1"/>
        </p:nvCxnSpPr>
        <p:spPr>
          <a:xfrm>
            <a:off x="3705225" y="950400"/>
            <a:ext cx="974341"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feld 20"/>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2 Untertitel &amp; 2 Inhalte</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2 Untertitel, 2 Inhalte</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div. Inhaltstypen sind möglich</a:t>
            </a:r>
            <a:endParaRPr lang="de-DE" sz="1100" b="0" dirty="0">
              <a:latin typeface="Consolas" panose="020B0609020204030204" pitchFamily="49" charset="0"/>
              <a:cs typeface="Consolas" panose="020B0609020204030204" pitchFamily="49" charset="0"/>
            </a:endParaRPr>
          </a:p>
        </p:txBody>
      </p:sp>
      <p:sp>
        <p:nvSpPr>
          <p:cNvPr id="22" name="Textplatzhalter 10"/>
          <p:cNvSpPr>
            <a:spLocks noGrp="1"/>
          </p:cNvSpPr>
          <p:nvPr>
            <p:ph type="body" sz="quarter" idx="17"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24" name="Rechteck 23"/>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Tree>
    <p:extLst>
      <p:ext uri="{BB962C8B-B14F-4D97-AF65-F5344CB8AC3E}">
        <p14:creationId xmlns:p14="http://schemas.microsoft.com/office/powerpoint/2010/main" val="369562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4"/>
                                        </p:tgtEl>
                                        <p:attrNameLst>
                                          <p:attrName>ppt_x</p:attrName>
                                          <p:attrName>ppt_y</p:attrName>
                                        </p:attrNameLst>
                                      </p:cBhvr>
                                      <p:rCtr x="4323" y="0"/>
                                    </p:animMotion>
                                  </p:childTnLst>
                                </p:cTn>
                              </p:par>
                              <p:par>
                                <p:cTn id="7" presetID="42" presetClass="path" presetSubtype="0" accel="50000" decel="50000" fill="hold" nodeType="withEffect">
                                  <p:stCondLst>
                                    <p:cond delay="0"/>
                                  </p:stCondLst>
                                  <p:childTnLst>
                                    <p:animMotion origin="layout" path="M -0.02743 3.45679E-6 L 0.05903 3.45679E-6 " pathEditMode="relative" rAng="0" ptsTypes="AA">
                                      <p:cBhvr>
                                        <p:cTn id="8" dur="1000" fill="hold"/>
                                        <p:tgtEl>
                                          <p:spTgt spid="16"/>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4" pos="2812">
          <p15:clr>
            <a:srgbClr val="FBAE40"/>
          </p15:clr>
        </p15:guide>
        <p15:guide id="5" pos="29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C17 Titel &amp; Sourcecode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dirty="0"/>
              <a:t>Seite </a:t>
            </a:r>
            <a:fld id="{C3263557-27B3-42AF-8161-8D05F4F8A622}" type="slidenum">
              <a:rPr smtClean="0"/>
              <a:pPr/>
              <a:t>‹Nr.›</a:t>
            </a:fld>
            <a:endParaRPr dirty="0"/>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dirty="0"/>
              <a:t>(Folientitel, durch Klicken bearbeiten)</a:t>
            </a:r>
            <a:br>
              <a:rPr lang="de-DE" dirty="0"/>
            </a:br>
            <a:r>
              <a:rPr lang="de-DE" dirty="0"/>
              <a:t>(nur in Ausnahmen 2zeilig!)</a:t>
            </a:r>
            <a:endParaRPr lang="en-US" dirty="0"/>
          </a:p>
        </p:txBody>
      </p:sp>
      <p:sp>
        <p:nvSpPr>
          <p:cNvPr id="9" name="Inhaltsplatzhalter 2"/>
          <p:cNvSpPr>
            <a:spLocks noGrp="1"/>
          </p:cNvSpPr>
          <p:nvPr>
            <p:ph sz="quarter" idx="15" hasCustomPrompt="1"/>
          </p:nvPr>
        </p:nvSpPr>
        <p:spPr>
          <a:xfrm>
            <a:off x="6120000" y="1080000"/>
            <a:ext cx="2808000"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platzhalter 3"/>
          <p:cNvSpPr>
            <a:spLocks noGrp="1"/>
          </p:cNvSpPr>
          <p:nvPr>
            <p:ph type="body" sz="quarter" idx="16" hasCustomPrompt="1"/>
          </p:nvPr>
        </p:nvSpPr>
        <p:spPr>
          <a:xfrm>
            <a:off x="215900" y="1080000"/>
            <a:ext cx="5688013" cy="3708000"/>
          </a:xfrm>
        </p:spPr>
        <p:txBody>
          <a:bodyPr>
            <a:normAutofit/>
          </a:bodyPr>
          <a:lstStyle>
            <a:lvl1pPr marL="0" indent="0">
              <a:spcBef>
                <a:spcPts val="0"/>
              </a:spcBef>
              <a:buFontTx/>
              <a:buNone/>
              <a:defRPr sz="1000" baseline="0">
                <a:latin typeface="Consolas" panose="020B0609020204030204" pitchFamily="49" charset="0"/>
                <a:cs typeface="Consolas" panose="020B0609020204030204" pitchFamily="49" charset="0"/>
              </a:defRPr>
            </a:lvl1pPr>
            <a:lvl2pPr marL="216000" indent="0">
              <a:buFontTx/>
              <a:buNone/>
              <a:defRPr/>
            </a:lvl2pPr>
            <a:lvl3pPr marL="432000" indent="0">
              <a:buFontTx/>
              <a:buNone/>
              <a:defRPr/>
            </a:lvl3pPr>
            <a:lvl4pPr marL="612000" indent="0">
              <a:buFontTx/>
              <a:buNone/>
              <a:defRPr/>
            </a:lvl4pPr>
            <a:lvl5pPr marL="792000" indent="0">
              <a:buFontTx/>
              <a:buNone/>
              <a:defRPr/>
            </a:lvl5pPr>
          </a:lstStyle>
          <a:p>
            <a:pPr lvl="0"/>
            <a:r>
              <a:rPr lang="de-DE" dirty="0"/>
              <a:t>(Textbereich für </a:t>
            </a:r>
            <a:r>
              <a:rPr lang="de-DE" dirty="0" err="1"/>
              <a:t>Sourcecode</a:t>
            </a:r>
            <a:r>
              <a:rPr lang="de-DE" dirty="0"/>
              <a:t>, durch Klicken bearbeiten)</a:t>
            </a:r>
          </a:p>
        </p:txBody>
      </p: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a:t>
            </a:r>
            <a:r>
              <a:rPr lang="de-DE" sz="1100" baseline="0" dirty="0" err="1">
                <a:latin typeface="Consolas" panose="020B0609020204030204" pitchFamily="49" charset="0"/>
                <a:cs typeface="Consolas" panose="020B0609020204030204" pitchFamily="49" charset="0"/>
              </a:rPr>
              <a:t>Sourcecode</a:t>
            </a:r>
            <a:r>
              <a:rPr lang="de-DE" sz="1100" baseline="0" dirty="0">
                <a:latin typeface="Consolas" panose="020B0609020204030204" pitchFamily="49" charset="0"/>
                <a:cs typeface="Consolas" panose="020B0609020204030204" pitchFamily="49" charset="0"/>
              </a:rPr>
              <a:t> &amp; 1 Inhalt</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Speziell</a:t>
            </a:r>
            <a:r>
              <a:rPr lang="de-DE" sz="1100" b="0" baseline="0" dirty="0">
                <a:latin typeface="Consolas" panose="020B0609020204030204" pitchFamily="49" charset="0"/>
                <a:cs typeface="Consolas" panose="020B0609020204030204" pitchFamily="49" charset="0"/>
              </a:rPr>
              <a:t> für </a:t>
            </a:r>
            <a:r>
              <a:rPr lang="de-DE" sz="1100" b="0" baseline="0" dirty="0" err="1">
                <a:latin typeface="Consolas" panose="020B0609020204030204" pitchFamily="49" charset="0"/>
                <a:cs typeface="Consolas" panose="020B0609020204030204" pitchFamily="49" charset="0"/>
              </a:rPr>
              <a:t>Sourcecode</a:t>
            </a:r>
            <a:r>
              <a:rPr lang="de-DE" sz="1100" b="0" baseline="0" dirty="0">
                <a:latin typeface="Consolas" panose="020B0609020204030204" pitchFamily="49" charset="0"/>
                <a:cs typeface="Consolas" panose="020B0609020204030204" pitchFamily="49" charset="0"/>
              </a:rPr>
              <a:t> </a:t>
            </a: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a:t>
            </a:r>
            <a:r>
              <a:rPr lang="de-DE" sz="1100" b="0" baseline="0" dirty="0" err="1">
                <a:latin typeface="Consolas" panose="020B0609020204030204" pitchFamily="49" charset="0"/>
                <a:cs typeface="Consolas" panose="020B0609020204030204" pitchFamily="49" charset="0"/>
              </a:rPr>
              <a:t>Sourcecode</a:t>
            </a:r>
            <a:r>
              <a:rPr lang="de-DE" sz="1100" b="0" baseline="0" dirty="0">
                <a:latin typeface="Consolas" panose="020B0609020204030204" pitchFamily="49" charset="0"/>
                <a:cs typeface="Consolas" panose="020B0609020204030204" pitchFamily="49" charset="0"/>
              </a:rPr>
              <a:t>, 1 Inhalt</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Links ist </a:t>
            </a:r>
            <a:r>
              <a:rPr lang="de-DE" sz="1100" b="0" baseline="0" dirty="0" err="1">
                <a:latin typeface="Consolas" panose="020B0609020204030204" pitchFamily="49" charset="0"/>
                <a:cs typeface="Consolas" panose="020B0609020204030204" pitchFamily="49" charset="0"/>
              </a:rPr>
              <a:t>Sourcecode</a:t>
            </a:r>
            <a:r>
              <a:rPr lang="de-DE" sz="1100" b="0" baseline="0" dirty="0">
                <a:latin typeface="Consolas" panose="020B0609020204030204" pitchFamily="49" charset="0"/>
                <a:cs typeface="Consolas" panose="020B0609020204030204" pitchFamily="49" charset="0"/>
              </a:rPr>
              <a:t> in der </a:t>
            </a:r>
            <a:r>
              <a:rPr lang="de-DE" sz="1100" b="0" baseline="0" dirty="0" err="1">
                <a:latin typeface="Consolas" panose="020B0609020204030204" pitchFamily="49" charset="0"/>
                <a:cs typeface="Consolas" panose="020B0609020204030204" pitchFamily="49" charset="0"/>
              </a:rPr>
              <a:t>gew</a:t>
            </a:r>
            <a:r>
              <a:rPr lang="de-DE" sz="1100" b="0" baseline="0" dirty="0">
                <a:latin typeface="Consolas" panose="020B0609020204030204" pitchFamily="49" charset="0"/>
                <a:cs typeface="Consolas" panose="020B0609020204030204" pitchFamily="49" charset="0"/>
              </a:rPr>
              <a:t>. Schrift </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(Consolas) darstellbar, rechts 1 Inhalt</a:t>
            </a:r>
            <a:endParaRPr lang="de-DE" sz="1100" b="0" dirty="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7"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15" name="Rechteck 14"/>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Tree>
    <p:extLst>
      <p:ext uri="{BB962C8B-B14F-4D97-AF65-F5344CB8AC3E}">
        <p14:creationId xmlns:p14="http://schemas.microsoft.com/office/powerpoint/2010/main" val="261055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3719">
          <p15:clr>
            <a:srgbClr val="FBAE40"/>
          </p15:clr>
        </p15:guide>
        <p15:guide id="6" pos="385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C17 Kein Titel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dirty="0"/>
              <a:t>Seite </a:t>
            </a:r>
            <a:fld id="{C3263557-27B3-42AF-8161-8D05F4F8A622}" type="slidenum">
              <a:rPr smtClean="0"/>
              <a:pPr/>
              <a:t>‹Nr.›</a:t>
            </a:fld>
            <a:endParaRPr dirty="0"/>
          </a:p>
        </p:txBody>
      </p:sp>
      <p:sp>
        <p:nvSpPr>
          <p:cNvPr id="3" name="Inhaltsplatzhalter 2"/>
          <p:cNvSpPr>
            <a:spLocks noGrp="1"/>
          </p:cNvSpPr>
          <p:nvPr>
            <p:ph sz="quarter" idx="13" hasCustomPrompt="1"/>
          </p:nvPr>
        </p:nvSpPr>
        <p:spPr>
          <a:xfrm>
            <a:off x="215900" y="215999"/>
            <a:ext cx="8712200" cy="4572000"/>
          </a:xfrm>
        </p:spPr>
        <p:txBody>
          <a:bodyPr>
            <a:noAutofit/>
          </a:bodyPr>
          <a:lstStyle>
            <a:lvl1pPr>
              <a:defRPr baseline="0"/>
            </a:lvl1pPr>
          </a:lstStyle>
          <a:p>
            <a:pPr lvl="0"/>
            <a:r>
              <a:rPr lang="de-DE" dirty="0"/>
              <a:t>(Aufzählungstext, durch Klicken bearbeiten oder andere Inhalte einfügen)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b="0" dirty="0">
                <a:latin typeface="Consolas" panose="020B0609020204030204" pitchFamily="49" charset="0"/>
                <a:cs typeface="Consolas" panose="020B0609020204030204" pitchFamily="49" charset="0"/>
              </a:rPr>
              <a:t>Kein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1 Inhalt</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1 variabler Inhalt</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Bitte nicht den weißen Rand um den Inhalt </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missachten!</a:t>
            </a:r>
            <a:endParaRPr lang="de-DE" sz="1100" b="0" dirty="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8" name="Rechteck 7"/>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Tree>
    <p:extLst>
      <p:ext uri="{BB962C8B-B14F-4D97-AF65-F5344CB8AC3E}">
        <p14:creationId xmlns:p14="http://schemas.microsoft.com/office/powerpoint/2010/main" val="4242441539"/>
      </p:ext>
    </p:extLst>
  </p:cSld>
  <p:clrMapOvr>
    <a:masterClrMapping/>
  </p:clrMapOvr>
  <p:extLst mod="1">
    <p:ext uri="{DCECCB84-F9BA-43D5-87BE-67443E8EF086}">
      <p15:sldGuideLst xmlns:p15="http://schemas.microsoft.com/office/powerpoint/2012/main">
        <p15:guide id="2" orient="horz" pos="146">
          <p15:clr>
            <a:srgbClr val="FBAE40"/>
          </p15:clr>
        </p15:guide>
        <p15:guide id="3" orient="horz" pos="50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C17 Kein Titel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dirty="0"/>
              <a:t>Seite </a:t>
            </a:r>
            <a:fld id="{C3263557-27B3-42AF-8161-8D05F4F8A622}" type="slidenum">
              <a:rPr smtClean="0"/>
              <a:pPr/>
              <a:t>‹Nr.›</a:t>
            </a:fld>
            <a:endParaRPr dirty="0"/>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b="0" dirty="0">
                <a:latin typeface="Consolas" panose="020B0609020204030204" pitchFamily="49" charset="0"/>
                <a:cs typeface="Consolas" panose="020B0609020204030204" pitchFamily="49" charset="0"/>
              </a:rPr>
              <a:t>Kein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Vollflächengrafik</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1 Bild auf ges. Seite. </a:t>
            </a:r>
            <a:r>
              <a:rPr lang="de-DE" sz="1100" b="0" dirty="0">
                <a:latin typeface="Consolas" panose="020B0609020204030204" pitchFamily="49" charset="0"/>
                <a:cs typeface="Consolas" panose="020B0609020204030204" pitchFamily="49" charset="0"/>
              </a:rPr>
              <a:t>Bilder stehen bspw. </a:t>
            </a:r>
            <a:r>
              <a:rPr lang="de-DE" sz="1100" b="0" dirty="0">
                <a:latin typeface="Consolas" panose="020B0609020204030204" pitchFamily="49" charset="0"/>
                <a:cs typeface="Consolas" panose="020B0609020204030204" pitchFamily="49" charset="0"/>
                <a:hlinkClick r:id="rId2"/>
              </a:rPr>
              <a:t>hier</a:t>
            </a:r>
            <a:r>
              <a:rPr lang="de-DE" sz="1100" b="0" dirty="0">
                <a:latin typeface="Consolas" panose="020B0609020204030204" pitchFamily="49" charset="0"/>
                <a:cs typeface="Consolas" panose="020B0609020204030204" pitchFamily="49" charset="0"/>
              </a:rPr>
              <a:t>.</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Tipps:   </a:t>
            </a:r>
            <a:r>
              <a:rPr lang="de-DE" sz="1100" b="0" baseline="0" dirty="0">
                <a:latin typeface="Consolas" panose="020B0609020204030204" pitchFamily="49" charset="0"/>
                <a:cs typeface="Consolas" panose="020B0609020204030204" pitchFamily="49" charset="0"/>
              </a:rPr>
              <a:t>Bitte nur passendes Bildmaterial, ggf. </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Rücksprache mit </a:t>
            </a:r>
            <a:r>
              <a:rPr lang="de-DE" sz="1100" b="0" baseline="0" dirty="0" err="1">
                <a:latin typeface="Consolas" panose="020B0609020204030204" pitchFamily="49" charset="0"/>
                <a:cs typeface="Consolas" panose="020B0609020204030204" pitchFamily="49" charset="0"/>
              </a:rPr>
              <a:t>Mktg</a:t>
            </a:r>
            <a:r>
              <a:rPr lang="de-DE" sz="1100" b="0" baseline="0" dirty="0">
                <a:latin typeface="Consolas" panose="020B0609020204030204" pitchFamily="49" charset="0"/>
                <a:cs typeface="Consolas" panose="020B0609020204030204" pitchFamily="49" charset="0"/>
              </a:rPr>
              <a:t>. Ggf. Quellenangaben!!!</a:t>
            </a:r>
            <a:endParaRPr lang="de-DE" sz="1100" b="0" dirty="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4" name="Bildplatzhalter 3"/>
          <p:cNvSpPr>
            <a:spLocks noGrp="1"/>
          </p:cNvSpPr>
          <p:nvPr>
            <p:ph type="pic" sz="quarter" idx="15" hasCustomPrompt="1"/>
          </p:nvPr>
        </p:nvSpPr>
        <p:spPr>
          <a:xfrm>
            <a:off x="0" y="0"/>
            <a:ext cx="9144000" cy="4914000"/>
          </a:xfrm>
        </p:spPr>
        <p:txBody>
          <a:bodyPr>
            <a:noAutofit/>
          </a:bodyPr>
          <a:lstStyle>
            <a:lvl1pPr marL="0" indent="0">
              <a:buFontTx/>
              <a:buNone/>
              <a:defRPr baseline="0"/>
            </a:lvl1pPr>
          </a:lstStyle>
          <a:p>
            <a:r>
              <a:rPr lang="de-DE" dirty="0"/>
              <a:t>Grafik, vollflächig; Durch Klicken Bearbeiten; </a:t>
            </a:r>
            <a:br>
              <a:rPr lang="de-DE" dirty="0"/>
            </a:br>
            <a:br>
              <a:rPr lang="de-DE" dirty="0"/>
            </a:br>
            <a:r>
              <a:rPr lang="de-DE" dirty="0"/>
              <a:t>Bitte ggf. einen Titel frei positionieren, Open Sans </a:t>
            </a:r>
            <a:r>
              <a:rPr lang="de-DE" dirty="0" err="1"/>
              <a:t>Semibold</a:t>
            </a:r>
            <a:r>
              <a:rPr lang="de-DE" dirty="0"/>
              <a:t>, &gt;=26 </a:t>
            </a:r>
            <a:r>
              <a:rPr lang="de-DE" dirty="0" err="1"/>
              <a:t>pt</a:t>
            </a:r>
            <a:r>
              <a:rPr lang="de-DE" dirty="0"/>
              <a:t>. Blau oder Weiß je nach Bildmaterial; innerhalb der Hilfslinien, d.h. min 6 mm Abstand zum Folienrand/Fußbereich</a:t>
            </a:r>
            <a:br>
              <a:rPr lang="de-DE" dirty="0"/>
            </a:br>
            <a:br>
              <a:rPr lang="de-DE" dirty="0"/>
            </a:br>
            <a:r>
              <a:rPr lang="de-DE" dirty="0"/>
              <a:t>Bitte ggf. eine Quellen o. Lizenzangabe einbauen, je nach Lizenz ist hier bspw. die Nennung des Fotografen, ggf. eine URL o. sonstige Quellangabe zu tätigen.</a:t>
            </a:r>
          </a:p>
          <a:p>
            <a:br>
              <a:rPr lang="de-DE" dirty="0"/>
            </a:br>
            <a:endParaRPr lang="de-DE" dirty="0"/>
          </a:p>
        </p:txBody>
      </p:sp>
      <p:sp>
        <p:nvSpPr>
          <p:cNvPr id="8" name="Rechteck 7"/>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
        <p:nvSpPr>
          <p:cNvPr id="9" name="Textplatzhalter 2"/>
          <p:cNvSpPr>
            <a:spLocks noGrp="1"/>
          </p:cNvSpPr>
          <p:nvPr>
            <p:ph type="body" sz="quarter" idx="16" hasCustomPrompt="1"/>
          </p:nvPr>
        </p:nvSpPr>
        <p:spPr>
          <a:xfrm>
            <a:off x="4679936" y="4681538"/>
            <a:ext cx="4248000" cy="180000"/>
          </a:xfrm>
          <a:noFill/>
        </p:spPr>
        <p:txBody>
          <a:bodyPr wrap="none" lIns="0" tIns="0" rIns="0" bIns="0" rtlCol="0">
            <a:noAutofit/>
          </a:bodyPr>
          <a:lstStyle>
            <a:lvl1pPr marL="0" indent="0" algn="r">
              <a:buFontTx/>
              <a:buNone/>
              <a:defRPr lang="de-DE" sz="1000" baseline="0" smtClean="0">
                <a:solidFill>
                  <a:schemeClr val="accent6"/>
                </a:solidFill>
                <a:latin typeface="+mn-lt"/>
              </a:defRPr>
            </a:lvl1pPr>
            <a:lvl2pPr marL="126900" indent="0">
              <a:buFontTx/>
              <a:buNone/>
              <a:defRPr lang="de-DE" sz="1350" smtClean="0"/>
            </a:lvl2pPr>
            <a:lvl3pPr marL="505800" indent="0">
              <a:buFontTx/>
              <a:buNone/>
              <a:defRPr lang="de-DE" sz="1350" smtClean="0"/>
            </a:lvl3pPr>
            <a:lvl4pPr marL="848700" indent="0">
              <a:buFontTx/>
              <a:buNone/>
              <a:defRPr lang="de-DE" sz="1350" smtClean="0"/>
            </a:lvl4pPr>
            <a:lvl5pPr marL="1191600" indent="0">
              <a:buFontTx/>
              <a:buNone/>
              <a:defRPr lang="de-DE" sz="1350"/>
            </a:lvl5pPr>
          </a:lstStyle>
          <a:p>
            <a:pPr marL="0" lvl="0" algn="r"/>
            <a:r>
              <a:rPr lang="de-DE" dirty="0"/>
              <a:t>Hier Bitte eine korrekte Quellen u./o. Lizenzangabe!</a:t>
            </a:r>
          </a:p>
        </p:txBody>
      </p:sp>
    </p:spTree>
    <p:extLst>
      <p:ext uri="{BB962C8B-B14F-4D97-AF65-F5344CB8AC3E}">
        <p14:creationId xmlns:p14="http://schemas.microsoft.com/office/powerpoint/2010/main" val="3283600220"/>
      </p:ext>
    </p:extLst>
  </p:cSld>
  <p:clrMapOvr>
    <a:masterClrMapping/>
  </p:clrMapOvr>
  <p:extLst mod="1">
    <p:ext uri="{DCECCB84-F9BA-43D5-87BE-67443E8EF086}">
      <p15:sldGuideLst xmlns:p15="http://schemas.microsoft.com/office/powerpoint/2012/main">
        <p15:guide id="1" orient="horz" pos="146">
          <p15:clr>
            <a:srgbClr val="FBAE40"/>
          </p15:clr>
        </p15:guide>
        <p15:guide id="2" orient="horz" pos="29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C17 Titel, 1 Inhalt &amp; Vollflächengrafik">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dirty="0"/>
              <a:t>Seite </a:t>
            </a:r>
            <a:fld id="{C3263557-27B3-42AF-8161-8D05F4F8A622}" type="slidenum">
              <a:rPr smtClean="0"/>
              <a:pPr/>
              <a:t>‹Nr.›</a:t>
            </a:fld>
            <a:endParaRPr dirty="0"/>
          </a:p>
        </p:txBody>
      </p: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b="0" dirty="0">
                <a:latin typeface="Consolas" panose="020B0609020204030204" pitchFamily="49" charset="0"/>
                <a:cs typeface="Consolas" panose="020B0609020204030204" pitchFamily="49" charset="0"/>
              </a:rPr>
              <a:t>OC17 Titel, 1 Inhalt &amp; Vollflächengrafik</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1 Bild auf ges. Seite. </a:t>
            </a:r>
            <a:r>
              <a:rPr lang="de-DE" sz="1100" b="0" dirty="0">
                <a:latin typeface="Consolas" panose="020B0609020204030204" pitchFamily="49" charset="0"/>
                <a:cs typeface="Consolas" panose="020B0609020204030204" pitchFamily="49" charset="0"/>
              </a:rPr>
              <a:t>Bilder stehen bspw. </a:t>
            </a:r>
            <a:r>
              <a:rPr lang="de-DE" sz="1100" b="0" dirty="0">
                <a:latin typeface="Consolas" panose="020B0609020204030204" pitchFamily="49" charset="0"/>
                <a:cs typeface="Consolas" panose="020B0609020204030204" pitchFamily="49" charset="0"/>
                <a:hlinkClick r:id="rId2"/>
              </a:rPr>
              <a:t>hier</a:t>
            </a:r>
            <a:r>
              <a:rPr lang="de-DE" sz="1100" b="0" dirty="0">
                <a:latin typeface="Consolas" panose="020B0609020204030204" pitchFamily="49" charset="0"/>
                <a:cs typeface="Consolas" panose="020B0609020204030204" pitchFamily="49" charset="0"/>
              </a:rPr>
              <a:t>.</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Tipps:   </a:t>
            </a:r>
            <a:r>
              <a:rPr lang="de-DE" sz="1100" b="0" baseline="0" dirty="0">
                <a:latin typeface="Consolas" panose="020B0609020204030204" pitchFamily="49" charset="0"/>
                <a:cs typeface="Consolas" panose="020B0609020204030204" pitchFamily="49" charset="0"/>
              </a:rPr>
              <a:t>Bitte nur passendes Bildmaterial, ggf. </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Rücksprache mit </a:t>
            </a:r>
            <a:r>
              <a:rPr lang="de-DE" sz="1100" b="0" baseline="0" dirty="0" err="1">
                <a:latin typeface="Consolas" panose="020B0609020204030204" pitchFamily="49" charset="0"/>
                <a:cs typeface="Consolas" panose="020B0609020204030204" pitchFamily="49" charset="0"/>
              </a:rPr>
              <a:t>Mktg</a:t>
            </a:r>
            <a:r>
              <a:rPr lang="de-DE" sz="1100" b="0" baseline="0" dirty="0">
                <a:latin typeface="Consolas" panose="020B0609020204030204" pitchFamily="49" charset="0"/>
                <a:cs typeface="Consolas" panose="020B0609020204030204" pitchFamily="49" charset="0"/>
              </a:rPr>
              <a:t>.</a:t>
            </a:r>
            <a:endParaRPr lang="de-DE" sz="1100" b="0" dirty="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4" name="Bildplatzhalter 3"/>
          <p:cNvSpPr>
            <a:spLocks noGrp="1"/>
          </p:cNvSpPr>
          <p:nvPr>
            <p:ph type="pic" sz="quarter" idx="15" hasCustomPrompt="1"/>
          </p:nvPr>
        </p:nvSpPr>
        <p:spPr>
          <a:xfrm>
            <a:off x="4679998" y="0"/>
            <a:ext cx="4464001" cy="4914000"/>
          </a:xfrm>
        </p:spPr>
        <p:txBody>
          <a:bodyPr>
            <a:noAutofit/>
          </a:bodyPr>
          <a:lstStyle>
            <a:lvl1pPr marL="0" indent="0">
              <a:buFontTx/>
              <a:buNone/>
              <a:defRPr baseline="0"/>
            </a:lvl1pPr>
          </a:lstStyle>
          <a:p>
            <a:r>
              <a:rPr lang="de-DE" dirty="0"/>
              <a:t>Grafik, vollflächig; Durch Klicken Bearbeiten; </a:t>
            </a:r>
            <a:br>
              <a:rPr lang="de-DE" dirty="0"/>
            </a:br>
            <a:br>
              <a:rPr lang="de-DE" dirty="0"/>
            </a:br>
            <a:r>
              <a:rPr lang="de-DE" dirty="0"/>
              <a:t>Bitte ggf. einen Titel frei positionieren, Open Sans </a:t>
            </a:r>
            <a:r>
              <a:rPr lang="de-DE" dirty="0" err="1"/>
              <a:t>Semibold</a:t>
            </a:r>
            <a:r>
              <a:rPr lang="de-DE" dirty="0"/>
              <a:t>, &gt;=26 </a:t>
            </a:r>
            <a:r>
              <a:rPr lang="de-DE" dirty="0" err="1"/>
              <a:t>pt</a:t>
            </a:r>
            <a:r>
              <a:rPr lang="de-DE" dirty="0"/>
              <a:t>. Blau oder Weiß je nach Bildmaterial; innerhalb der Hilfslinien, d.h. min 6 mm Abstand zum Folienrand/Fußbereich</a:t>
            </a:r>
            <a:br>
              <a:rPr lang="de-DE" dirty="0"/>
            </a:br>
            <a:br>
              <a:rPr lang="de-DE" dirty="0"/>
            </a:br>
            <a:r>
              <a:rPr lang="de-DE" dirty="0"/>
              <a:t>Bitte ggf. eine Quellen o. Lizenzangabe einbauen, je nach Lizenz ist hier bspw. die Nennung des Fotografen, ggf. eine URL o. sonstige Quellangabe zu tätigen.</a:t>
            </a:r>
          </a:p>
          <a:p>
            <a:endParaRPr lang="de-DE" dirty="0"/>
          </a:p>
        </p:txBody>
      </p:sp>
      <p:sp>
        <p:nvSpPr>
          <p:cNvPr id="7" name="Title Placeholder 1"/>
          <p:cNvSpPr>
            <a:spLocks noGrp="1"/>
          </p:cNvSpPr>
          <p:nvPr>
            <p:ph type="title" hasCustomPrompt="1"/>
          </p:nvPr>
        </p:nvSpPr>
        <p:spPr>
          <a:xfrm>
            <a:off x="215900" y="87474"/>
            <a:ext cx="4248150" cy="812554"/>
          </a:xfrm>
          <a:prstGeom prst="rect">
            <a:avLst/>
          </a:prstGeom>
        </p:spPr>
        <p:txBody>
          <a:bodyPr vert="horz" lIns="0" tIns="0" rIns="0" bIns="0" rtlCol="0" anchor="b" anchorCtr="0">
            <a:noAutofit/>
          </a:bodyPr>
          <a:lstStyle>
            <a:lvl1pPr>
              <a:tabLst>
                <a:tab pos="8702675" algn="r"/>
              </a:tabLst>
              <a:defRPr baseline="0"/>
            </a:lvl1pPr>
          </a:lstStyle>
          <a:p>
            <a:r>
              <a:rPr lang="de-DE" dirty="0"/>
              <a:t>(Folientitel, durch </a:t>
            </a:r>
            <a:r>
              <a:rPr lang="de-DE" dirty="0" err="1"/>
              <a:t>Klic</a:t>
            </a:r>
            <a:r>
              <a:rPr lang="de-DE" dirty="0"/>
              <a:t>. </a:t>
            </a:r>
            <a:r>
              <a:rPr lang="de-DE" dirty="0" err="1"/>
              <a:t>Be-arb</a:t>
            </a:r>
            <a:r>
              <a:rPr lang="de-DE" dirty="0"/>
              <a:t>., nur in </a:t>
            </a:r>
            <a:r>
              <a:rPr lang="de-DE" dirty="0" err="1"/>
              <a:t>Ausn</a:t>
            </a:r>
            <a:r>
              <a:rPr lang="de-DE" dirty="0"/>
              <a:t>. 2zeilig!)</a:t>
            </a:r>
            <a:endParaRPr lang="en-US" dirty="0"/>
          </a:p>
        </p:txBody>
      </p:sp>
      <p:sp>
        <p:nvSpPr>
          <p:cNvPr id="8" name="Inhaltsplatzhalter 2"/>
          <p:cNvSpPr>
            <a:spLocks noGrp="1"/>
          </p:cNvSpPr>
          <p:nvPr>
            <p:ph sz="quarter" idx="13" hasCustomPrompt="1"/>
          </p:nvPr>
        </p:nvSpPr>
        <p:spPr>
          <a:xfrm>
            <a:off x="215900" y="1080000"/>
            <a:ext cx="4248088"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hteck 13"/>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
        <p:nvSpPr>
          <p:cNvPr id="3" name="Textplatzhalter 2"/>
          <p:cNvSpPr>
            <a:spLocks noGrp="1"/>
          </p:cNvSpPr>
          <p:nvPr>
            <p:ph type="body" sz="quarter" idx="16" hasCustomPrompt="1"/>
          </p:nvPr>
        </p:nvSpPr>
        <p:spPr>
          <a:xfrm>
            <a:off x="4679936" y="4681538"/>
            <a:ext cx="4248000" cy="180000"/>
          </a:xfrm>
          <a:noFill/>
        </p:spPr>
        <p:txBody>
          <a:bodyPr wrap="none" lIns="0" tIns="0" rIns="0" bIns="0" rtlCol="0">
            <a:noAutofit/>
          </a:bodyPr>
          <a:lstStyle>
            <a:lvl1pPr marL="0" indent="0" algn="r">
              <a:buFontTx/>
              <a:buNone/>
              <a:defRPr lang="de-DE" sz="1000" baseline="0" smtClean="0">
                <a:solidFill>
                  <a:schemeClr val="accent6"/>
                </a:solidFill>
                <a:latin typeface="+mn-lt"/>
              </a:defRPr>
            </a:lvl1pPr>
            <a:lvl2pPr marL="126900" indent="0">
              <a:buFontTx/>
              <a:buNone/>
              <a:defRPr lang="de-DE" sz="1350" smtClean="0"/>
            </a:lvl2pPr>
            <a:lvl3pPr marL="505800" indent="0">
              <a:buFontTx/>
              <a:buNone/>
              <a:defRPr lang="de-DE" sz="1350" smtClean="0"/>
            </a:lvl3pPr>
            <a:lvl4pPr marL="848700" indent="0">
              <a:buFontTx/>
              <a:buNone/>
              <a:defRPr lang="de-DE" sz="1350" smtClean="0"/>
            </a:lvl4pPr>
            <a:lvl5pPr marL="1191600" indent="0">
              <a:buFontTx/>
              <a:buNone/>
              <a:defRPr lang="de-DE" sz="1350"/>
            </a:lvl5pPr>
          </a:lstStyle>
          <a:p>
            <a:pPr marL="0" lvl="0" algn="r"/>
            <a:r>
              <a:rPr lang="de-DE" dirty="0"/>
              <a:t>Hier Bitte eine korrekte Quellen u./o. Lizenzangabe!</a:t>
            </a:r>
          </a:p>
        </p:txBody>
      </p:sp>
    </p:spTree>
    <p:extLst>
      <p:ext uri="{BB962C8B-B14F-4D97-AF65-F5344CB8AC3E}">
        <p14:creationId xmlns:p14="http://schemas.microsoft.com/office/powerpoint/2010/main" val="3709203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146">
          <p15:clr>
            <a:srgbClr val="FBAE40"/>
          </p15:clr>
        </p15:guide>
        <p15:guide id="2" orient="horz" pos="2935">
          <p15:clr>
            <a:srgbClr val="FBAE40"/>
          </p15:clr>
        </p15:guide>
        <p15:guide id="3" pos="2948">
          <p15:clr>
            <a:srgbClr val="FBAE40"/>
          </p15:clr>
        </p15:guide>
        <p15:guide id="4" pos="281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C17 Titel &amp; SWOT MATRIX">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dirty="0"/>
              <a:t>Seite </a:t>
            </a:r>
            <a:fld id="{C3263557-27B3-42AF-8161-8D05F4F8A622}" type="slidenum">
              <a:rPr smtClean="0"/>
              <a:pPr/>
              <a:t>‹Nr.›</a:t>
            </a:fld>
            <a:endParaRPr dirty="0"/>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dirty="0"/>
              <a:t>(Folientitel, durch Klicken bearbeiten)</a:t>
            </a:r>
            <a:br>
              <a:rPr lang="de-DE" dirty="0"/>
            </a:br>
            <a:r>
              <a:rPr lang="de-DE" dirty="0"/>
              <a:t>(nur in Ausnahmen 2zeilig!)</a:t>
            </a:r>
            <a:endParaRPr lang="en-US" dirty="0"/>
          </a:p>
        </p:txBody>
      </p:sp>
      <p:sp>
        <p:nvSpPr>
          <p:cNvPr id="3" name="Inhaltsplatzhalter 2"/>
          <p:cNvSpPr>
            <a:spLocks noGrp="1"/>
          </p:cNvSpPr>
          <p:nvPr>
            <p:ph sz="quarter" idx="13" hasCustomPrompt="1"/>
          </p:nvPr>
        </p:nvSpPr>
        <p:spPr>
          <a:xfrm>
            <a:off x="575514" y="1080000"/>
            <a:ext cx="3888536" cy="1764000"/>
          </a:xfrm>
          <a:ln>
            <a:solidFill>
              <a:schemeClr val="accent1"/>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dirty="0"/>
              <a:t>(Aufzählungstext, durch Klicken bearbeiten oder andere Inhalte einfügen)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1 SWOT MATRIX</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4 SWOT Matrixfelder</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S W = interner Einfluss     S O = hilfreich</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O T = externer Einfluss     W T = schädlich</a:t>
            </a:r>
            <a:endParaRPr lang="de-DE" sz="1100" b="0" dirty="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16" name="Rechteck 15"/>
          <p:cNvSpPr/>
          <p:nvPr userDrawn="1"/>
        </p:nvSpPr>
        <p:spPr>
          <a:xfrm rot="16200000">
            <a:off x="-486486" y="1782000"/>
            <a:ext cx="1764000" cy="360000"/>
          </a:xfrm>
          <a:prstGeom prst="rect">
            <a:avLst/>
          </a:prstGeom>
          <a:solidFill>
            <a:schemeClr val="accent1"/>
          </a:solid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err="1">
                <a:solidFill>
                  <a:schemeClr val="bg1"/>
                </a:solidFill>
                <a:latin typeface="+mj-lt"/>
              </a:rPr>
              <a:t>Strengths</a:t>
            </a:r>
            <a:endParaRPr lang="de-DE" sz="1800" dirty="0">
              <a:solidFill>
                <a:schemeClr val="bg1"/>
              </a:solidFill>
              <a:latin typeface="+mj-lt"/>
            </a:endParaRPr>
          </a:p>
        </p:txBody>
      </p:sp>
      <p:sp>
        <p:nvSpPr>
          <p:cNvPr id="22" name="Inhaltsplatzhalter 2"/>
          <p:cNvSpPr>
            <a:spLocks noGrp="1"/>
          </p:cNvSpPr>
          <p:nvPr>
            <p:ph sz="quarter" idx="15" hasCustomPrompt="1"/>
          </p:nvPr>
        </p:nvSpPr>
        <p:spPr>
          <a:xfrm>
            <a:off x="5039999" y="1080000"/>
            <a:ext cx="3888536" cy="1764000"/>
          </a:xfrm>
          <a:ln>
            <a:solidFill>
              <a:schemeClr val="accent2"/>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dirty="0"/>
              <a:t>(Aufzählungstext, durch Klicken bearbeiten oder andere Inhalte einfügen)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3" name="Rechteck 22"/>
          <p:cNvSpPr/>
          <p:nvPr userDrawn="1"/>
        </p:nvSpPr>
        <p:spPr>
          <a:xfrm rot="16200000">
            <a:off x="3977999" y="1782000"/>
            <a:ext cx="1764000" cy="360000"/>
          </a:xfrm>
          <a:prstGeom prst="rect">
            <a:avLst/>
          </a:prstGeom>
          <a:solidFill>
            <a:schemeClr val="accent2"/>
          </a:solidFill>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err="1">
                <a:solidFill>
                  <a:schemeClr val="bg1"/>
                </a:solidFill>
                <a:latin typeface="+mj-lt"/>
              </a:rPr>
              <a:t>Weaknesses</a:t>
            </a:r>
            <a:endParaRPr lang="de-DE" sz="1800" dirty="0">
              <a:solidFill>
                <a:schemeClr val="bg1"/>
              </a:solidFill>
              <a:latin typeface="+mj-lt"/>
            </a:endParaRPr>
          </a:p>
        </p:txBody>
      </p:sp>
      <p:sp>
        <p:nvSpPr>
          <p:cNvPr id="24" name="Inhaltsplatzhalter 2"/>
          <p:cNvSpPr>
            <a:spLocks noGrp="1"/>
          </p:cNvSpPr>
          <p:nvPr>
            <p:ph sz="quarter" idx="16" hasCustomPrompt="1"/>
          </p:nvPr>
        </p:nvSpPr>
        <p:spPr>
          <a:xfrm>
            <a:off x="575079" y="3021571"/>
            <a:ext cx="3888536" cy="1764000"/>
          </a:xfrm>
          <a:ln>
            <a:solidFill>
              <a:schemeClr val="accent3"/>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dirty="0"/>
              <a:t>(Aufzählungstext, durch Klicken bearbeiten oder andere Inhalte einfügen)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7" name="Rechteck 26"/>
          <p:cNvSpPr/>
          <p:nvPr userDrawn="1"/>
        </p:nvSpPr>
        <p:spPr>
          <a:xfrm rot="16200000">
            <a:off x="-486921" y="3723571"/>
            <a:ext cx="1764000" cy="360000"/>
          </a:xfrm>
          <a:prstGeom prst="rect">
            <a:avLst/>
          </a:prstGeom>
          <a:solidFill>
            <a:schemeClr val="accent3"/>
          </a:solid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err="1">
                <a:solidFill>
                  <a:schemeClr val="bg1"/>
                </a:solidFill>
                <a:latin typeface="+mj-lt"/>
              </a:rPr>
              <a:t>Opportunities</a:t>
            </a:r>
            <a:endParaRPr lang="de-DE" sz="1800" dirty="0">
              <a:solidFill>
                <a:schemeClr val="bg1"/>
              </a:solidFill>
              <a:latin typeface="+mj-lt"/>
            </a:endParaRPr>
          </a:p>
        </p:txBody>
      </p:sp>
      <p:sp>
        <p:nvSpPr>
          <p:cNvPr id="28" name="Inhaltsplatzhalter 2"/>
          <p:cNvSpPr>
            <a:spLocks noGrp="1"/>
          </p:cNvSpPr>
          <p:nvPr>
            <p:ph sz="quarter" idx="17" hasCustomPrompt="1"/>
          </p:nvPr>
        </p:nvSpPr>
        <p:spPr>
          <a:xfrm>
            <a:off x="5039564" y="3021571"/>
            <a:ext cx="3888536" cy="1764000"/>
          </a:xfrm>
          <a:ln>
            <a:solidFill>
              <a:schemeClr val="accent4"/>
            </a:solidFill>
          </a:ln>
        </p:spPr>
        <p:txBody>
          <a:bodyPr lIns="72000" tIns="54000" rIns="72000" bIns="54000">
            <a:noAutofit/>
          </a:bodyPr>
          <a:lstStyle>
            <a:lvl1pPr>
              <a:spcBef>
                <a:spcPts val="0"/>
              </a:spcBef>
              <a:defRPr sz="1200" baseline="0"/>
            </a:lvl1pPr>
            <a:lvl2pPr>
              <a:spcBef>
                <a:spcPts val="0"/>
              </a:spcBef>
              <a:defRPr sz="1200"/>
            </a:lvl2pPr>
            <a:lvl3pPr>
              <a:defRPr sz="1200"/>
            </a:lvl3pPr>
            <a:lvl4pPr>
              <a:defRPr sz="1200"/>
            </a:lvl4pPr>
            <a:lvl5pPr>
              <a:defRPr sz="1200"/>
            </a:lvl5pPr>
          </a:lstStyle>
          <a:p>
            <a:pPr lvl="0"/>
            <a:r>
              <a:rPr lang="de-DE" dirty="0"/>
              <a:t>(Aufzählungstext, durch Klicken bearbeiten oder andere Inhalte einfügen)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9" name="Rechteck 28"/>
          <p:cNvSpPr/>
          <p:nvPr userDrawn="1"/>
        </p:nvSpPr>
        <p:spPr>
          <a:xfrm rot="16200000">
            <a:off x="3977564" y="3723571"/>
            <a:ext cx="1764000" cy="360000"/>
          </a:xfrm>
          <a:prstGeom prst="rect">
            <a:avLst/>
          </a:prstGeom>
          <a:solidFill>
            <a:schemeClr val="accent4"/>
          </a:solidFill>
          <a:ln>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err="1">
                <a:solidFill>
                  <a:schemeClr val="bg1"/>
                </a:solidFill>
                <a:latin typeface="+mj-lt"/>
              </a:rPr>
              <a:t>Threats</a:t>
            </a:r>
            <a:endParaRPr lang="de-DE" sz="1800" dirty="0">
              <a:solidFill>
                <a:schemeClr val="bg1"/>
              </a:solidFill>
              <a:latin typeface="+mj-lt"/>
            </a:endParaRPr>
          </a:p>
        </p:txBody>
      </p:sp>
      <p:sp>
        <p:nvSpPr>
          <p:cNvPr id="19" name="Rechteck 18"/>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Tree>
    <p:extLst>
      <p:ext uri="{BB962C8B-B14F-4D97-AF65-F5344CB8AC3E}">
        <p14:creationId xmlns:p14="http://schemas.microsoft.com/office/powerpoint/2010/main" val="312120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3" pos="2812">
          <p15:clr>
            <a:srgbClr val="FBAE40"/>
          </p15:clr>
        </p15:guide>
        <p15:guide id="4" pos="2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C17 Agenda">
    <p:bg>
      <p:bgPr>
        <a:solidFill>
          <a:schemeClr val="bg1"/>
        </a:solidFill>
        <a:effectLst/>
      </p:bgPr>
    </p:bg>
    <p:spTree>
      <p:nvGrpSpPr>
        <p:cNvPr id="1" name=""/>
        <p:cNvGrpSpPr/>
        <p:nvPr/>
      </p:nvGrpSpPr>
      <p:grpSpPr>
        <a:xfrm>
          <a:off x="0" y="0"/>
          <a:ext cx="0" cy="0"/>
          <a:chOff x="0" y="0"/>
          <a:chExt cx="0" cy="0"/>
        </a:xfrm>
      </p:grpSpPr>
      <p:pic>
        <p:nvPicPr>
          <p:cNvPr id="26" name="Grafik 25"/>
          <p:cNvPicPr>
            <a:picLocks noChangeAspect="1"/>
          </p:cNvPicPr>
          <p:nvPr userDrawn="1"/>
        </p:nvPicPr>
        <p:blipFill rotWithShape="1">
          <a:blip r:embed="rId2" cstate="screen">
            <a:extLst>
              <a:ext uri="{28A0092B-C50C-407E-A947-70E740481C1C}">
                <a14:useLocalDpi xmlns:a14="http://schemas.microsoft.com/office/drawing/2010/main"/>
              </a:ext>
            </a:extLst>
          </a:blip>
          <a:srcRect r="-11373" b="6530"/>
          <a:stretch/>
        </p:blipFill>
        <p:spPr>
          <a:xfrm>
            <a:off x="6119813" y="-61415"/>
            <a:ext cx="3530721" cy="4975059"/>
          </a:xfrm>
          <a:prstGeom prst="rect">
            <a:avLst/>
          </a:prstGeom>
        </p:spPr>
      </p:pic>
      <p:sp>
        <p:nvSpPr>
          <p:cNvPr id="25" name="Title Placeholder 1"/>
          <p:cNvSpPr>
            <a:spLocks noGrp="1"/>
          </p:cNvSpPr>
          <p:nvPr>
            <p:ph type="title" hasCustomPrompt="1"/>
          </p:nvPr>
        </p:nvSpPr>
        <p:spPr>
          <a:xfrm>
            <a:off x="215899" y="87474"/>
            <a:ext cx="5688014" cy="812554"/>
          </a:xfrm>
          <a:prstGeom prst="rect">
            <a:avLst/>
          </a:prstGeom>
        </p:spPr>
        <p:txBody>
          <a:bodyPr vert="horz" lIns="0" tIns="0" rIns="0" bIns="0" rtlCol="0" anchor="b" anchorCtr="0">
            <a:noAutofit/>
          </a:bodyPr>
          <a:lstStyle>
            <a:lvl1pPr>
              <a:defRPr baseline="0"/>
            </a:lvl1pPr>
          </a:lstStyle>
          <a:p>
            <a:r>
              <a:rPr lang="de-DE" dirty="0"/>
              <a:t>(Inhalt – durch Klicken bearbeiten)</a:t>
            </a:r>
            <a:endParaRPr lang="en-US" dirty="0"/>
          </a:p>
        </p:txBody>
      </p: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dirty="0"/>
              <a:t>Seite </a:t>
            </a:r>
            <a:fld id="{C3263557-27B3-42AF-8161-8D05F4F8A622}" type="slidenum">
              <a:rPr sz="800" smtClean="0"/>
              <a:pPr/>
              <a:t>‹Nr.›</a:t>
            </a:fld>
            <a:endParaRPr sz="800" dirty="0"/>
          </a:p>
        </p:txBody>
      </p:sp>
      <p:sp>
        <p:nvSpPr>
          <p:cNvPr id="37" name="Textplatzhalter 36"/>
          <p:cNvSpPr>
            <a:spLocks noGrp="1"/>
          </p:cNvSpPr>
          <p:nvPr>
            <p:ph type="body" sz="quarter" idx="16" hasCustomPrompt="1"/>
          </p:nvPr>
        </p:nvSpPr>
        <p:spPr>
          <a:xfrm>
            <a:off x="215900" y="1203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15" name="Textplatzhalter 36"/>
          <p:cNvSpPr>
            <a:spLocks noGrp="1"/>
          </p:cNvSpPr>
          <p:nvPr>
            <p:ph type="body" sz="quarter" idx="17" hasCustomPrompt="1"/>
          </p:nvPr>
        </p:nvSpPr>
        <p:spPr>
          <a:xfrm>
            <a:off x="215516" y="1887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18" name="Textplatzhalter 36"/>
          <p:cNvSpPr>
            <a:spLocks noGrp="1"/>
          </p:cNvSpPr>
          <p:nvPr>
            <p:ph type="body" sz="quarter" idx="18" hasCustomPrompt="1"/>
          </p:nvPr>
        </p:nvSpPr>
        <p:spPr>
          <a:xfrm>
            <a:off x="215516" y="2571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19" name="Textplatzhalter 36"/>
          <p:cNvSpPr>
            <a:spLocks noGrp="1"/>
          </p:cNvSpPr>
          <p:nvPr>
            <p:ph type="body" sz="quarter" idx="19" hasCustomPrompt="1"/>
          </p:nvPr>
        </p:nvSpPr>
        <p:spPr>
          <a:xfrm>
            <a:off x="215516" y="3255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20" name="Textplatzhalter 36"/>
          <p:cNvSpPr>
            <a:spLocks noGrp="1"/>
          </p:cNvSpPr>
          <p:nvPr>
            <p:ph type="body" sz="quarter" idx="20" hasCustomPrompt="1"/>
          </p:nvPr>
        </p:nvSpPr>
        <p:spPr>
          <a:xfrm>
            <a:off x="215516" y="3939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3" name="Textplatzhalter 2"/>
          <p:cNvSpPr>
            <a:spLocks noGrp="1"/>
          </p:cNvSpPr>
          <p:nvPr>
            <p:ph type="body" sz="quarter" idx="21" hasCustomPrompt="1"/>
          </p:nvPr>
        </p:nvSpPr>
        <p:spPr>
          <a:xfrm>
            <a:off x="935037" y="1203075"/>
            <a:ext cx="4968884"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21" name="Textplatzhalter 2"/>
          <p:cNvSpPr>
            <a:spLocks noGrp="1"/>
          </p:cNvSpPr>
          <p:nvPr>
            <p:ph type="body" sz="quarter" idx="22" hasCustomPrompt="1"/>
          </p:nvPr>
        </p:nvSpPr>
        <p:spPr>
          <a:xfrm>
            <a:off x="935999" y="1887075"/>
            <a:ext cx="4967915"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22" name="Textplatzhalter 2"/>
          <p:cNvSpPr>
            <a:spLocks noGrp="1"/>
          </p:cNvSpPr>
          <p:nvPr>
            <p:ph type="body" sz="quarter" idx="23" hasCustomPrompt="1"/>
          </p:nvPr>
        </p:nvSpPr>
        <p:spPr>
          <a:xfrm>
            <a:off x="952977" y="2571075"/>
            <a:ext cx="4950810"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23" name="Textplatzhalter 2"/>
          <p:cNvSpPr>
            <a:spLocks noGrp="1"/>
          </p:cNvSpPr>
          <p:nvPr>
            <p:ph type="body" sz="quarter" idx="24" hasCustomPrompt="1"/>
          </p:nvPr>
        </p:nvSpPr>
        <p:spPr>
          <a:xfrm>
            <a:off x="935999" y="3255075"/>
            <a:ext cx="4967915"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24" name="Textplatzhalter 2"/>
          <p:cNvSpPr>
            <a:spLocks noGrp="1"/>
          </p:cNvSpPr>
          <p:nvPr>
            <p:ph type="body" sz="quarter" idx="25" hasCustomPrompt="1"/>
          </p:nvPr>
        </p:nvSpPr>
        <p:spPr>
          <a:xfrm>
            <a:off x="935999" y="3939075"/>
            <a:ext cx="4967914"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cxnSp>
        <p:nvCxnSpPr>
          <p:cNvPr id="29" name="Gerader Verbinder 2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Gerader Verbinder 3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extfeld 31"/>
          <p:cNvSpPr txBox="1"/>
          <p:nvPr userDrawn="1"/>
        </p:nvSpPr>
        <p:spPr>
          <a:xfrm>
            <a:off x="0" y="-864001"/>
            <a:ext cx="4464000" cy="80258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Agenda</a:t>
            </a: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Für Inhaltsangaben bei weniger als 5 Teilen</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(bspw. Inhalt, Agenda, ...)</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Alternatives Layout „Agenda &gt; 5 Teile“</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überzählige blaue Zahlenboxen löschen!</a:t>
            </a:r>
            <a:endParaRPr lang="de-DE" sz="1100" b="0" dirty="0">
              <a:latin typeface="Consolas" panose="020B0609020204030204" pitchFamily="49" charset="0"/>
              <a:cs typeface="Consolas" panose="020B0609020204030204" pitchFamily="49" charset="0"/>
            </a:endParaRPr>
          </a:p>
        </p:txBody>
      </p:sp>
      <p:sp>
        <p:nvSpPr>
          <p:cNvPr id="33"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13" name="Fußzeilenplatzhalter 12"/>
          <p:cNvSpPr>
            <a:spLocks noGrp="1"/>
          </p:cNvSpPr>
          <p:nvPr>
            <p:ph type="ftr" sz="quarter" idx="10"/>
          </p:nvPr>
        </p:nvSpPr>
        <p:spPr/>
        <p:txBody>
          <a:bodyPr/>
          <a:lstStyle/>
          <a:p>
            <a:r>
              <a:rPr lang="de-DE" dirty="0"/>
              <a:t>OC </a:t>
            </a:r>
            <a:r>
              <a:rPr lang="de-DE" dirty="0" err="1"/>
              <a:t>Powerpoint</a:t>
            </a:r>
            <a:r>
              <a:rPr lang="de-DE" dirty="0"/>
              <a:t> CI 2017 V 0.933</a:t>
            </a:r>
          </a:p>
        </p:txBody>
      </p:sp>
      <p:sp>
        <p:nvSpPr>
          <p:cNvPr id="27" name="Rechteck 26"/>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Spezialfolie</a:t>
            </a:r>
          </a:p>
        </p:txBody>
      </p:sp>
      <p:sp>
        <p:nvSpPr>
          <p:cNvPr id="28" name="Rechteck 27"/>
          <p:cNvSpPr/>
          <p:nvPr userDrawn="1"/>
        </p:nvSpPr>
        <p:spPr>
          <a:xfrm>
            <a:off x="0" y="4914000"/>
            <a:ext cx="9143999" cy="18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Tree>
    <p:extLst>
      <p:ext uri="{BB962C8B-B14F-4D97-AF65-F5344CB8AC3E}">
        <p14:creationId xmlns:p14="http://schemas.microsoft.com/office/powerpoint/2010/main" val="227186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2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2" pos="476">
          <p15:clr>
            <a:srgbClr val="FBAE40"/>
          </p15:clr>
        </p15:guide>
        <p15:guide id="4" pos="589">
          <p15:clr>
            <a:srgbClr val="FBAE40"/>
          </p15:clr>
        </p15:guide>
        <p15:guide id="6" orient="horz" pos="146">
          <p15:clr>
            <a:srgbClr val="FBAE40"/>
          </p15:clr>
        </p15:guide>
        <p15:guide id="7" orient="horz" pos="1098">
          <p15:clr>
            <a:srgbClr val="FBAE40"/>
          </p15:clr>
        </p15:guide>
        <p15:guide id="8" orient="horz" pos="1529">
          <p15:clr>
            <a:srgbClr val="FBAE40"/>
          </p15:clr>
        </p15:guide>
        <p15:guide id="9" orient="horz" pos="1960">
          <p15:clr>
            <a:srgbClr val="FBAE40"/>
          </p15:clr>
        </p15:guide>
        <p15:guide id="10" orient="horz" pos="2391">
          <p15:clr>
            <a:srgbClr val="FBAE40"/>
          </p15:clr>
        </p15:guide>
        <p15:guide id="11" pos="3855">
          <p15:clr>
            <a:srgbClr val="FBAE40"/>
          </p15:clr>
        </p15:guide>
        <p15:guide id="12" pos="3719">
          <p15:clr>
            <a:srgbClr val="FBAE40"/>
          </p15:clr>
        </p15:guide>
        <p15:guide id="13" orient="horz" pos="282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gt; 5 Teile">
    <p:bg>
      <p:bgPr>
        <a:solidFill>
          <a:schemeClr val="bg1"/>
        </a:solidFill>
        <a:effectLst/>
      </p:bgPr>
    </p:bg>
    <p:spTree>
      <p:nvGrpSpPr>
        <p:cNvPr id="1" name=""/>
        <p:cNvGrpSpPr/>
        <p:nvPr/>
      </p:nvGrpSpPr>
      <p:grpSpPr>
        <a:xfrm>
          <a:off x="0" y="0"/>
          <a:ext cx="0" cy="0"/>
          <a:chOff x="0" y="0"/>
          <a:chExt cx="0" cy="0"/>
        </a:xfrm>
      </p:grpSpPr>
      <p:pic>
        <p:nvPicPr>
          <p:cNvPr id="26" name="Grafik 25"/>
          <p:cNvPicPr>
            <a:picLocks noChangeAspect="1"/>
          </p:cNvPicPr>
          <p:nvPr userDrawn="1"/>
        </p:nvPicPr>
        <p:blipFill rotWithShape="1">
          <a:blip r:embed="rId2" cstate="screen">
            <a:extLst>
              <a:ext uri="{28A0092B-C50C-407E-A947-70E740481C1C}">
                <a14:useLocalDpi xmlns:a14="http://schemas.microsoft.com/office/drawing/2010/main"/>
              </a:ext>
            </a:extLst>
          </a:blip>
          <a:srcRect r="-11373" b="6530"/>
          <a:stretch/>
        </p:blipFill>
        <p:spPr>
          <a:xfrm>
            <a:off x="6119813" y="-61415"/>
            <a:ext cx="3530721" cy="4975059"/>
          </a:xfrm>
          <a:prstGeom prst="rect">
            <a:avLst/>
          </a:prstGeom>
        </p:spPr>
      </p:pic>
      <p:sp>
        <p:nvSpPr>
          <p:cNvPr id="2" name="Rechteck 1"/>
          <p:cNvSpPr/>
          <p:nvPr userDrawn="1"/>
        </p:nvSpPr>
        <p:spPr>
          <a:xfrm>
            <a:off x="5219950" y="1058863"/>
            <a:ext cx="3708534" cy="3591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Foliennummernplatzhalter 13"/>
          <p:cNvSpPr>
            <a:spLocks noGrp="1"/>
          </p:cNvSpPr>
          <p:nvPr>
            <p:ph type="sldNum" sz="quarter" idx="11"/>
          </p:nvPr>
        </p:nvSpPr>
        <p:spPr>
          <a:xfrm>
            <a:off x="5363605" y="7810409"/>
            <a:ext cx="972108" cy="234000"/>
          </a:xfrm>
        </p:spPr>
        <p:txBody>
          <a:bodyPr/>
          <a:lstStyle/>
          <a:p>
            <a:r>
              <a:rPr lang="de-DE"/>
              <a:t>Seite </a:t>
            </a:r>
            <a:fld id="{C3263557-27B3-42AF-8161-8D05F4F8A622}" type="slidenum">
              <a:rPr smtClean="0"/>
              <a:pPr/>
              <a:t>‹Nr.›</a:t>
            </a:fld>
            <a:endParaRPr dirty="0"/>
          </a:p>
        </p:txBody>
      </p:sp>
      <p:sp>
        <p:nvSpPr>
          <p:cNvPr id="25" name="Title Placeholder 1"/>
          <p:cNvSpPr>
            <a:spLocks noGrp="1"/>
          </p:cNvSpPr>
          <p:nvPr>
            <p:ph type="title" hasCustomPrompt="1"/>
          </p:nvPr>
        </p:nvSpPr>
        <p:spPr>
          <a:xfrm>
            <a:off x="215899" y="87474"/>
            <a:ext cx="5688014" cy="812554"/>
          </a:xfrm>
          <a:prstGeom prst="rect">
            <a:avLst/>
          </a:prstGeom>
        </p:spPr>
        <p:txBody>
          <a:bodyPr vert="horz" lIns="0" tIns="0" rIns="0" bIns="0" rtlCol="0" anchor="b" anchorCtr="0">
            <a:noAutofit/>
          </a:bodyPr>
          <a:lstStyle>
            <a:lvl1pPr>
              <a:defRPr baseline="0"/>
            </a:lvl1pPr>
          </a:lstStyle>
          <a:p>
            <a:r>
              <a:rPr lang="de-DE" dirty="0"/>
              <a:t>(Inhalt – durch Klicken bearbeiten)</a:t>
            </a:r>
            <a:endParaRPr lang="en-US" dirty="0"/>
          </a:p>
        </p:txBody>
      </p:sp>
      <p:cxnSp>
        <p:nvCxnSpPr>
          <p:cNvPr id="28" name="Gerader Verbinder 27"/>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dirty="0"/>
              <a:t>Seite </a:t>
            </a:r>
            <a:fld id="{C3263557-27B3-42AF-8161-8D05F4F8A622}" type="slidenum">
              <a:rPr sz="800" smtClean="0"/>
              <a:pPr/>
              <a:t>‹Nr.›</a:t>
            </a:fld>
            <a:endParaRPr sz="800" dirty="0"/>
          </a:p>
        </p:txBody>
      </p:sp>
      <p:sp>
        <p:nvSpPr>
          <p:cNvPr id="37" name="Textplatzhalter 36"/>
          <p:cNvSpPr>
            <a:spLocks noGrp="1"/>
          </p:cNvSpPr>
          <p:nvPr>
            <p:ph type="body" sz="quarter" idx="16" hasCustomPrompt="1"/>
          </p:nvPr>
        </p:nvSpPr>
        <p:spPr>
          <a:xfrm>
            <a:off x="215900" y="1203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15" name="Textplatzhalter 36"/>
          <p:cNvSpPr>
            <a:spLocks noGrp="1"/>
          </p:cNvSpPr>
          <p:nvPr>
            <p:ph type="body" sz="quarter" idx="17" hasCustomPrompt="1"/>
          </p:nvPr>
        </p:nvSpPr>
        <p:spPr>
          <a:xfrm>
            <a:off x="215516" y="1887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18" name="Textplatzhalter 36"/>
          <p:cNvSpPr>
            <a:spLocks noGrp="1"/>
          </p:cNvSpPr>
          <p:nvPr>
            <p:ph type="body" sz="quarter" idx="18" hasCustomPrompt="1"/>
          </p:nvPr>
        </p:nvSpPr>
        <p:spPr>
          <a:xfrm>
            <a:off x="215516" y="2571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19" name="Textplatzhalter 36"/>
          <p:cNvSpPr>
            <a:spLocks noGrp="1"/>
          </p:cNvSpPr>
          <p:nvPr>
            <p:ph type="body" sz="quarter" idx="19" hasCustomPrompt="1"/>
          </p:nvPr>
        </p:nvSpPr>
        <p:spPr>
          <a:xfrm>
            <a:off x="215516" y="3255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20" name="Textplatzhalter 36"/>
          <p:cNvSpPr>
            <a:spLocks noGrp="1"/>
          </p:cNvSpPr>
          <p:nvPr>
            <p:ph type="body" sz="quarter" idx="20" hasCustomPrompt="1"/>
          </p:nvPr>
        </p:nvSpPr>
        <p:spPr>
          <a:xfrm>
            <a:off x="215516" y="3939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3" name="Textplatzhalter 2"/>
          <p:cNvSpPr>
            <a:spLocks noGrp="1"/>
          </p:cNvSpPr>
          <p:nvPr>
            <p:ph type="body" sz="quarter" idx="21" hasCustomPrompt="1"/>
          </p:nvPr>
        </p:nvSpPr>
        <p:spPr>
          <a:xfrm>
            <a:off x="935037" y="1203075"/>
            <a:ext cx="3529013"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21" name="Textplatzhalter 2"/>
          <p:cNvSpPr>
            <a:spLocks noGrp="1"/>
          </p:cNvSpPr>
          <p:nvPr>
            <p:ph type="body" sz="quarter" idx="22" hasCustomPrompt="1"/>
          </p:nvPr>
        </p:nvSpPr>
        <p:spPr>
          <a:xfrm>
            <a:off x="935999" y="1887075"/>
            <a:ext cx="3528051"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22" name="Textplatzhalter 2"/>
          <p:cNvSpPr>
            <a:spLocks noGrp="1"/>
          </p:cNvSpPr>
          <p:nvPr>
            <p:ph type="body" sz="quarter" idx="23" hasCustomPrompt="1"/>
          </p:nvPr>
        </p:nvSpPr>
        <p:spPr>
          <a:xfrm>
            <a:off x="952977" y="2571075"/>
            <a:ext cx="3511073"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23" name="Textplatzhalter 2"/>
          <p:cNvSpPr>
            <a:spLocks noGrp="1"/>
          </p:cNvSpPr>
          <p:nvPr>
            <p:ph type="body" sz="quarter" idx="24" hasCustomPrompt="1"/>
          </p:nvPr>
        </p:nvSpPr>
        <p:spPr>
          <a:xfrm>
            <a:off x="935999" y="3255075"/>
            <a:ext cx="3528051"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24" name="Textplatzhalter 2"/>
          <p:cNvSpPr>
            <a:spLocks noGrp="1"/>
          </p:cNvSpPr>
          <p:nvPr>
            <p:ph type="body" sz="quarter" idx="25" hasCustomPrompt="1"/>
          </p:nvPr>
        </p:nvSpPr>
        <p:spPr>
          <a:xfrm>
            <a:off x="935999" y="3939075"/>
            <a:ext cx="3528051"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29" name="Textplatzhalter 36"/>
          <p:cNvSpPr>
            <a:spLocks noGrp="1"/>
          </p:cNvSpPr>
          <p:nvPr>
            <p:ph type="body" sz="quarter" idx="26" hasCustomPrompt="1"/>
          </p:nvPr>
        </p:nvSpPr>
        <p:spPr>
          <a:xfrm>
            <a:off x="4680334" y="1203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31" name="Textplatzhalter 36"/>
          <p:cNvSpPr>
            <a:spLocks noGrp="1"/>
          </p:cNvSpPr>
          <p:nvPr>
            <p:ph type="body" sz="quarter" idx="27" hasCustomPrompt="1"/>
          </p:nvPr>
        </p:nvSpPr>
        <p:spPr>
          <a:xfrm>
            <a:off x="4679950" y="1887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32" name="Textplatzhalter 36"/>
          <p:cNvSpPr>
            <a:spLocks noGrp="1"/>
          </p:cNvSpPr>
          <p:nvPr>
            <p:ph type="body" sz="quarter" idx="28" hasCustomPrompt="1"/>
          </p:nvPr>
        </p:nvSpPr>
        <p:spPr>
          <a:xfrm>
            <a:off x="4679950" y="2571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33" name="Textplatzhalter 36"/>
          <p:cNvSpPr>
            <a:spLocks noGrp="1"/>
          </p:cNvSpPr>
          <p:nvPr>
            <p:ph type="body" sz="quarter" idx="29" hasCustomPrompt="1"/>
          </p:nvPr>
        </p:nvSpPr>
        <p:spPr>
          <a:xfrm>
            <a:off x="4679950" y="3255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34" name="Textplatzhalter 36"/>
          <p:cNvSpPr>
            <a:spLocks noGrp="1"/>
          </p:cNvSpPr>
          <p:nvPr>
            <p:ph type="body" sz="quarter" idx="30" hasCustomPrompt="1"/>
          </p:nvPr>
        </p:nvSpPr>
        <p:spPr>
          <a:xfrm>
            <a:off x="4679950" y="3939075"/>
            <a:ext cx="540000" cy="540000"/>
          </a:xfrm>
          <a:solidFill>
            <a:schemeClr val="accent1"/>
          </a:solidFill>
        </p:spPr>
        <p:txBody>
          <a:bodyPr anchor="ctr" anchorCtr="0">
            <a:noAutofit/>
          </a:bodyPr>
          <a:lstStyle>
            <a:lvl1pPr marL="0" indent="0" algn="ctr">
              <a:buNone/>
              <a:defRPr sz="3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sp>
        <p:nvSpPr>
          <p:cNvPr id="35" name="Textplatzhalter 2"/>
          <p:cNvSpPr>
            <a:spLocks noGrp="1"/>
          </p:cNvSpPr>
          <p:nvPr>
            <p:ph type="body" sz="quarter" idx="31" hasCustomPrompt="1"/>
          </p:nvPr>
        </p:nvSpPr>
        <p:spPr>
          <a:xfrm>
            <a:off x="5399471" y="1203075"/>
            <a:ext cx="3529013"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36" name="Textplatzhalter 2"/>
          <p:cNvSpPr>
            <a:spLocks noGrp="1"/>
          </p:cNvSpPr>
          <p:nvPr>
            <p:ph type="body" sz="quarter" idx="32" hasCustomPrompt="1"/>
          </p:nvPr>
        </p:nvSpPr>
        <p:spPr>
          <a:xfrm>
            <a:off x="5400433" y="1887075"/>
            <a:ext cx="3528051"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38" name="Textplatzhalter 2"/>
          <p:cNvSpPr>
            <a:spLocks noGrp="1"/>
          </p:cNvSpPr>
          <p:nvPr>
            <p:ph type="body" sz="quarter" idx="33" hasCustomPrompt="1"/>
          </p:nvPr>
        </p:nvSpPr>
        <p:spPr>
          <a:xfrm>
            <a:off x="5417411" y="2571075"/>
            <a:ext cx="3511073"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39" name="Textplatzhalter 2"/>
          <p:cNvSpPr>
            <a:spLocks noGrp="1"/>
          </p:cNvSpPr>
          <p:nvPr>
            <p:ph type="body" sz="quarter" idx="34" hasCustomPrompt="1"/>
          </p:nvPr>
        </p:nvSpPr>
        <p:spPr>
          <a:xfrm>
            <a:off x="5400433" y="3255075"/>
            <a:ext cx="3528051"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sp>
        <p:nvSpPr>
          <p:cNvPr id="40" name="Textplatzhalter 2"/>
          <p:cNvSpPr>
            <a:spLocks noGrp="1"/>
          </p:cNvSpPr>
          <p:nvPr>
            <p:ph type="body" sz="quarter" idx="35" hasCustomPrompt="1"/>
          </p:nvPr>
        </p:nvSpPr>
        <p:spPr>
          <a:xfrm>
            <a:off x="5400433" y="3939075"/>
            <a:ext cx="3528051" cy="540000"/>
          </a:xfrm>
        </p:spPr>
        <p:txBody>
          <a:bodyPr anchor="ctr" anchorCtr="0">
            <a:noAutofit/>
          </a:bodyPr>
          <a:lstStyle>
            <a:lvl1pPr marL="0" indent="0">
              <a:buNone/>
              <a:defRPr baseline="0"/>
            </a:lvl1pPr>
          </a:lstStyle>
          <a:p>
            <a:pPr lvl="0"/>
            <a:r>
              <a:rPr lang="de-DE" dirty="0" err="1"/>
              <a:t>Kapitelbezeichung</a:t>
            </a:r>
            <a:r>
              <a:rPr lang="de-DE" dirty="0"/>
              <a:t> – durch Klicken </a:t>
            </a:r>
            <a:r>
              <a:rPr lang="de-DE" dirty="0" err="1"/>
              <a:t>bearbe</a:t>
            </a:r>
            <a:r>
              <a:rPr lang="de-DE" dirty="0"/>
              <a:t>.</a:t>
            </a:r>
          </a:p>
        </p:txBody>
      </p:sp>
      <p:cxnSp>
        <p:nvCxnSpPr>
          <p:cNvPr id="47" name="Gerader Verbinder 46"/>
          <p:cNvCxnSpPr/>
          <p:nvPr userDrawn="1"/>
        </p:nvCxnSpPr>
        <p:spPr>
          <a:xfrm>
            <a:off x="-324928"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Gerader Verbinder 47"/>
          <p:cNvCxnSpPr/>
          <p:nvPr userDrawn="1"/>
        </p:nvCxnSpPr>
        <p:spPr>
          <a:xfrm>
            <a:off x="-868"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Textfeld 48"/>
          <p:cNvSpPr txBox="1"/>
          <p:nvPr userDrawn="1"/>
        </p:nvSpPr>
        <p:spPr>
          <a:xfrm>
            <a:off x="0" y="-864000"/>
            <a:ext cx="4464000" cy="790666"/>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Agenda &gt; 5 Teile</a:t>
            </a: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Für Inhaltsangaben bei mehr als 5 Teilen</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(bspw. Inhalt, Agenda, ...)</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Alternatives Layout „Agenda“</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überzählige blaue Zahlenboxen löschen!</a:t>
            </a:r>
            <a:endParaRPr lang="de-DE" sz="1100" b="0" dirty="0">
              <a:latin typeface="Consolas" panose="020B0609020204030204" pitchFamily="49" charset="0"/>
              <a:cs typeface="Consolas" panose="020B0609020204030204" pitchFamily="49" charset="0"/>
            </a:endParaRPr>
          </a:p>
        </p:txBody>
      </p:sp>
      <p:sp>
        <p:nvSpPr>
          <p:cNvPr id="50"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41" name="Rechteck 40"/>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Spezialfolie</a:t>
            </a:r>
          </a:p>
        </p:txBody>
      </p:sp>
      <p:sp>
        <p:nvSpPr>
          <p:cNvPr id="13" name="Fußzeilenplatzhalter 12"/>
          <p:cNvSpPr>
            <a:spLocks noGrp="1"/>
          </p:cNvSpPr>
          <p:nvPr>
            <p:ph type="ftr" sz="quarter" idx="10"/>
          </p:nvPr>
        </p:nvSpPr>
        <p:spPr/>
        <p:txBody>
          <a:bodyPr/>
          <a:lstStyle/>
          <a:p>
            <a:r>
              <a:rPr lang="de-DE"/>
              <a:t>OC Powerpoint CI 2017 V 0.933</a:t>
            </a:r>
            <a:endParaRPr lang="de-DE" dirty="0"/>
          </a:p>
        </p:txBody>
      </p:sp>
      <p:sp>
        <p:nvSpPr>
          <p:cNvPr id="42" name="Rechteck 41"/>
          <p:cNvSpPr/>
          <p:nvPr userDrawn="1"/>
        </p:nvSpPr>
        <p:spPr>
          <a:xfrm>
            <a:off x="0" y="4914000"/>
            <a:ext cx="9143999" cy="18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Tree>
    <p:extLst>
      <p:ext uri="{BB962C8B-B14F-4D97-AF65-F5344CB8AC3E}">
        <p14:creationId xmlns:p14="http://schemas.microsoft.com/office/powerpoint/2010/main" val="124228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47"/>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2" pos="476">
          <p15:clr>
            <a:srgbClr val="FBAE40"/>
          </p15:clr>
        </p15:guide>
        <p15:guide id="4" pos="589">
          <p15:clr>
            <a:srgbClr val="FBAE40"/>
          </p15:clr>
        </p15:guide>
        <p15:guide id="6" orient="horz" pos="146">
          <p15:clr>
            <a:srgbClr val="FBAE40"/>
          </p15:clr>
        </p15:guide>
        <p15:guide id="7" orient="horz" pos="1098">
          <p15:clr>
            <a:srgbClr val="FBAE40"/>
          </p15:clr>
        </p15:guide>
        <p15:guide id="8" orient="horz" pos="2822" userDrawn="1">
          <p15:clr>
            <a:srgbClr val="FBAE40"/>
          </p15:clr>
        </p15:guide>
        <p15:guide id="9" orient="horz" pos="1960">
          <p15:clr>
            <a:srgbClr val="FBAE40"/>
          </p15:clr>
        </p15:guide>
        <p15:guide id="10" orient="horz" pos="2391">
          <p15:clr>
            <a:srgbClr val="FBAE40"/>
          </p15:clr>
        </p15:guide>
        <p15:guide id="11" pos="2948" userDrawn="1">
          <p15:clr>
            <a:srgbClr val="FBAE40"/>
          </p15:clr>
        </p15:guide>
        <p15:guide id="12" pos="2812" userDrawn="1">
          <p15:clr>
            <a:srgbClr val="FBAE40"/>
          </p15:clr>
        </p15:guide>
        <p15:guide id="13"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C17 Teiltrenner">
    <p:bg>
      <p:bgPr>
        <a:solidFill>
          <a:schemeClr val="bg1"/>
        </a:solid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2" cstate="screen">
            <a:extLst>
              <a:ext uri="{28A0092B-C50C-407E-A947-70E740481C1C}">
                <a14:useLocalDpi xmlns:a14="http://schemas.microsoft.com/office/drawing/2010/main"/>
              </a:ext>
            </a:extLst>
          </a:blip>
          <a:srcRect r="-11373" b="6530"/>
          <a:stretch/>
        </p:blipFill>
        <p:spPr>
          <a:xfrm>
            <a:off x="6119813" y="-61415"/>
            <a:ext cx="3530721" cy="4975059"/>
          </a:xfrm>
          <a:prstGeom prst="rect">
            <a:avLst/>
          </a:prstGeom>
        </p:spPr>
      </p:pic>
      <p:sp>
        <p:nvSpPr>
          <p:cNvPr id="14" name="Foliennummernplatzhalter 13"/>
          <p:cNvSpPr>
            <a:spLocks noGrp="1"/>
          </p:cNvSpPr>
          <p:nvPr>
            <p:ph type="sldNum" sz="quarter" idx="11"/>
          </p:nvPr>
        </p:nvSpPr>
        <p:spPr>
          <a:xfrm>
            <a:off x="5363605" y="7810409"/>
            <a:ext cx="972108" cy="234000"/>
          </a:xfrm>
        </p:spPr>
        <p:txBody>
          <a:bodyPr/>
          <a:lstStyle/>
          <a:p>
            <a:r>
              <a:rPr lang="de-DE"/>
              <a:t>Seite </a:t>
            </a:r>
            <a:fld id="{C3263557-27B3-42AF-8161-8D05F4F8A622}" type="slidenum">
              <a:rPr smtClean="0"/>
              <a:pPr/>
              <a:t>‹Nr.›</a:t>
            </a:fld>
            <a:endParaRPr dirty="0"/>
          </a:p>
        </p:txBody>
      </p:sp>
      <p:sp>
        <p:nvSpPr>
          <p:cNvPr id="16" name="Rechteck 15"/>
          <p:cNvSpPr/>
          <p:nvPr userDrawn="1"/>
        </p:nvSpPr>
        <p:spPr>
          <a:xfrm>
            <a:off x="0" y="4914000"/>
            <a:ext cx="9143999" cy="18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900"/>
          </a:p>
        </p:txBody>
      </p:sp>
      <p:sp>
        <p:nvSpPr>
          <p:cNvPr id="25" name="Title Placeholder 1"/>
          <p:cNvSpPr>
            <a:spLocks noGrp="1"/>
          </p:cNvSpPr>
          <p:nvPr>
            <p:ph type="title" hasCustomPrompt="1"/>
          </p:nvPr>
        </p:nvSpPr>
        <p:spPr>
          <a:xfrm>
            <a:off x="215900" y="87474"/>
            <a:ext cx="5688510" cy="812554"/>
          </a:xfrm>
          <a:prstGeom prst="rect">
            <a:avLst/>
          </a:prstGeom>
        </p:spPr>
        <p:txBody>
          <a:bodyPr vert="horz" lIns="0" tIns="0" rIns="0" bIns="0" rtlCol="0" anchor="b" anchorCtr="0">
            <a:noAutofit/>
          </a:bodyPr>
          <a:lstStyle>
            <a:lvl1pPr>
              <a:defRPr baseline="0"/>
            </a:lvl1pPr>
          </a:lstStyle>
          <a:p>
            <a:r>
              <a:rPr lang="de-DE" dirty="0"/>
              <a:t>(Kapiteltitel – bitte 1zeilig)</a:t>
            </a:r>
            <a:endParaRPr lang="en-US" dirty="0"/>
          </a:p>
        </p:txBody>
      </p: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dirty="0"/>
              <a:t>Seite </a:t>
            </a:r>
            <a:fld id="{C3263557-27B3-42AF-8161-8D05F4F8A622}" type="slidenum">
              <a:rPr sz="800" smtClean="0"/>
              <a:pPr/>
              <a:t>‹Nr.›</a:t>
            </a:fld>
            <a:endParaRPr sz="800" dirty="0"/>
          </a:p>
        </p:txBody>
      </p:sp>
      <p:sp>
        <p:nvSpPr>
          <p:cNvPr id="32" name="Textplatzhalter 31"/>
          <p:cNvSpPr>
            <a:spLocks noGrp="1"/>
          </p:cNvSpPr>
          <p:nvPr>
            <p:ph type="body" sz="quarter" idx="15" hasCustomPrompt="1"/>
          </p:nvPr>
        </p:nvSpPr>
        <p:spPr>
          <a:xfrm>
            <a:off x="215515" y="1080000"/>
            <a:ext cx="5688895" cy="3723775"/>
          </a:xfrm>
        </p:spPr>
        <p:txBody>
          <a:bodyPr/>
          <a:lstStyle>
            <a:lvl1pPr>
              <a:defRPr baseline="0"/>
            </a:lvl1pPr>
          </a:lstStyle>
          <a:p>
            <a:pPr lvl="0"/>
            <a:r>
              <a:rPr lang="de-DE" dirty="0"/>
              <a:t>Ggf. Inhaltsangaben zur diesem Teil wenn nötig!</a:t>
            </a:r>
          </a:p>
        </p:txBody>
      </p:sp>
      <p:sp>
        <p:nvSpPr>
          <p:cNvPr id="37" name="Textplatzhalter 36"/>
          <p:cNvSpPr>
            <a:spLocks noGrp="1"/>
          </p:cNvSpPr>
          <p:nvPr>
            <p:ph type="body" sz="quarter" idx="16" hasCustomPrompt="1"/>
          </p:nvPr>
        </p:nvSpPr>
        <p:spPr>
          <a:xfrm>
            <a:off x="7848100" y="231775"/>
            <a:ext cx="1080000" cy="1080000"/>
          </a:xfrm>
          <a:solidFill>
            <a:schemeClr val="accent1"/>
          </a:solidFill>
        </p:spPr>
        <p:txBody>
          <a:bodyPr anchor="ctr" anchorCtr="0">
            <a:noAutofit/>
          </a:bodyPr>
          <a:lstStyle>
            <a:lvl1pPr marL="0" indent="0" algn="ctr">
              <a:buNone/>
              <a:defRPr sz="66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de-DE" dirty="0"/>
              <a:t>X</a:t>
            </a:r>
          </a:p>
        </p:txBody>
      </p:sp>
      <p:cxnSp>
        <p:nvCxnSpPr>
          <p:cNvPr id="20" name="Gerader Verbinder 1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feld 21"/>
          <p:cNvSpPr txBox="1"/>
          <p:nvPr userDrawn="1"/>
        </p:nvSpPr>
        <p:spPr>
          <a:xfrm>
            <a:off x="0" y="-864000"/>
            <a:ext cx="4464000" cy="648000"/>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err="1">
                <a:latin typeface="Consolas" panose="020B0609020204030204" pitchFamily="49" charset="0"/>
                <a:cs typeface="Consolas" panose="020B0609020204030204" pitchFamily="49" charset="0"/>
              </a:rPr>
              <a:t>Teiltrenner</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Für die Abtrennung</a:t>
            </a:r>
            <a:r>
              <a:rPr lang="de-DE" sz="1100" b="0" baseline="0" dirty="0">
                <a:latin typeface="Consolas" panose="020B0609020204030204" pitchFamily="49" charset="0"/>
                <a:cs typeface="Consolas" panose="020B0609020204030204" pitchFamily="49" charset="0"/>
              </a:rPr>
              <a:t> von Kapiteln</a:t>
            </a: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des Teils/Kapitels</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Optional sind hier Detail-Inhaltsangaben mögl.</a:t>
            </a:r>
            <a:endParaRPr lang="de-DE" sz="1100" b="0" dirty="0">
              <a:latin typeface="Consolas" panose="020B0609020204030204" pitchFamily="49" charset="0"/>
              <a:cs typeface="Consolas" panose="020B0609020204030204" pitchFamily="49" charset="0"/>
            </a:endParaRPr>
          </a:p>
        </p:txBody>
      </p:sp>
      <p:sp>
        <p:nvSpPr>
          <p:cNvPr id="23"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13" name="Fußzeilenplatzhalter 12"/>
          <p:cNvSpPr>
            <a:spLocks noGrp="1"/>
          </p:cNvSpPr>
          <p:nvPr>
            <p:ph type="ftr" sz="quarter" idx="10"/>
          </p:nvPr>
        </p:nvSpPr>
        <p:spPr/>
        <p:txBody>
          <a:bodyPr/>
          <a:lstStyle/>
          <a:p>
            <a:r>
              <a:rPr lang="de-DE"/>
              <a:t>OC Powerpoint CI 2017 V 0.933</a:t>
            </a:r>
            <a:endParaRPr lang="de-DE" dirty="0"/>
          </a:p>
        </p:txBody>
      </p:sp>
      <p:sp>
        <p:nvSpPr>
          <p:cNvPr id="15" name="Rechteck 14"/>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Spezialfolie</a:t>
            </a:r>
          </a:p>
        </p:txBody>
      </p:sp>
    </p:spTree>
    <p:extLst>
      <p:ext uri="{BB962C8B-B14F-4D97-AF65-F5344CB8AC3E}">
        <p14:creationId xmlns:p14="http://schemas.microsoft.com/office/powerpoint/2010/main" val="344253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2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855">
          <p15:clr>
            <a:srgbClr val="FBAE40"/>
          </p15:clr>
        </p15:guide>
        <p15:guide id="6" orient="horz" pos="146">
          <p15:clr>
            <a:srgbClr val="FBAE40"/>
          </p15:clr>
        </p15:guide>
        <p15:guide id="7" pos="3719">
          <p15:clr>
            <a:srgbClr val="FBAE40"/>
          </p15:clr>
        </p15:guide>
        <p15:guide id="8" pos="49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C17 Q&amp;A">
    <p:bg>
      <p:bgPr>
        <a:solidFill>
          <a:schemeClr val="bg1"/>
        </a:solidFill>
        <a:effectLst/>
      </p:bgPr>
    </p:bg>
    <p:spTree>
      <p:nvGrpSpPr>
        <p:cNvPr id="1" name=""/>
        <p:cNvGrpSpPr/>
        <p:nvPr/>
      </p:nvGrpSpPr>
      <p:grpSpPr>
        <a:xfrm>
          <a:off x="0" y="0"/>
          <a:ext cx="0" cy="0"/>
          <a:chOff x="0" y="0"/>
          <a:chExt cx="0" cy="0"/>
        </a:xfrm>
      </p:grpSpPr>
      <p:sp>
        <p:nvSpPr>
          <p:cNvPr id="26" name="Rechteck 25"/>
          <p:cNvSpPr/>
          <p:nvPr userDrawn="1"/>
        </p:nvSpPr>
        <p:spPr>
          <a:xfrm>
            <a:off x="2822576" y="-107671"/>
            <a:ext cx="6321424" cy="5019681"/>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dirty="0"/>
          </a:p>
        </p:txBody>
      </p:sp>
      <p:cxnSp>
        <p:nvCxnSpPr>
          <p:cNvPr id="20" name="Gerader Verbinder 19"/>
          <p:cNvCxnSpPr/>
          <p:nvPr userDrawn="1"/>
        </p:nvCxnSpPr>
        <p:spPr>
          <a:xfrm>
            <a:off x="2694881" y="97062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Gerader Verbinder 20"/>
          <p:cNvCxnSpPr/>
          <p:nvPr userDrawn="1"/>
        </p:nvCxnSpPr>
        <p:spPr>
          <a:xfrm>
            <a:off x="2774731" y="970620"/>
            <a:ext cx="460210" cy="0"/>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Foliennummernplatzhalter 13"/>
          <p:cNvSpPr>
            <a:spLocks noGrp="1"/>
          </p:cNvSpPr>
          <p:nvPr>
            <p:ph type="sldNum" sz="quarter" idx="11"/>
          </p:nvPr>
        </p:nvSpPr>
        <p:spPr>
          <a:xfrm>
            <a:off x="5363605" y="7810409"/>
            <a:ext cx="972108" cy="234000"/>
          </a:xfrm>
        </p:spPr>
        <p:txBody>
          <a:bodyPr/>
          <a:lstStyle/>
          <a:p>
            <a:r>
              <a:rPr lang="de-DE"/>
              <a:t>Seite </a:t>
            </a:r>
            <a:fld id="{C3263557-27B3-42AF-8161-8D05F4F8A622}" type="slidenum">
              <a:rPr smtClean="0"/>
              <a:pPr/>
              <a:t>‹Nr.›</a:t>
            </a:fld>
            <a:endParaRPr dirty="0"/>
          </a:p>
        </p:txBody>
      </p:sp>
      <p:sp>
        <p:nvSpPr>
          <p:cNvPr id="25" name="Title Placeholder 1"/>
          <p:cNvSpPr>
            <a:spLocks noGrp="1"/>
          </p:cNvSpPr>
          <p:nvPr>
            <p:ph type="title" hasCustomPrompt="1"/>
          </p:nvPr>
        </p:nvSpPr>
        <p:spPr>
          <a:xfrm>
            <a:off x="3239590" y="87474"/>
            <a:ext cx="5688510" cy="812554"/>
          </a:xfrm>
          <a:prstGeom prst="rect">
            <a:avLst/>
          </a:prstGeom>
        </p:spPr>
        <p:txBody>
          <a:bodyPr vert="horz" lIns="0" tIns="0" rIns="0" bIns="0" rtlCol="0" anchor="b" anchorCtr="0">
            <a:noAutofit/>
          </a:bodyPr>
          <a:lstStyle>
            <a:lvl1pPr>
              <a:defRPr baseline="0"/>
            </a:lvl1pPr>
          </a:lstStyle>
          <a:p>
            <a:r>
              <a:rPr lang="de-DE" dirty="0"/>
              <a:t>(Fragen &amp; Antworten, bitte betiteln)</a:t>
            </a:r>
            <a:endParaRPr lang="en-US" dirty="0"/>
          </a:p>
        </p:txBody>
      </p:sp>
      <p:sp>
        <p:nvSpPr>
          <p:cNvPr id="30" name="Foliennummernplatzhalter 17"/>
          <p:cNvSpPr txBox="1">
            <a:spLocks/>
          </p:cNvSpPr>
          <p:nvPr userDrawn="1"/>
        </p:nvSpPr>
        <p:spPr>
          <a:xfrm>
            <a:off x="7956376" y="4914000"/>
            <a:ext cx="972108" cy="234000"/>
          </a:xfrm>
          <a:prstGeom prst="rect">
            <a:avLst/>
          </a:prstGeom>
        </p:spPr>
        <p:txBody>
          <a:bodyPr lIns="0" tIns="0" rIns="0" bIns="0" anchor="ctr" anchorCtr="0"/>
          <a:lstStyle>
            <a:defPPr>
              <a:defRPr lang="de-DE"/>
            </a:defPPr>
            <a:lvl1pPr marL="0" algn="r" defTabSz="685800" rtl="0" eaLnBrk="1" latinLnBrk="0" hangingPunct="1">
              <a:defRPr lang="de-DE" sz="900" kern="1200" smtClean="0">
                <a:solidFill>
                  <a:schemeClr val="bg2"/>
                </a:solidFill>
                <a:latin typeface="+mj-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de-DE" sz="800" dirty="0"/>
              <a:t>Seite </a:t>
            </a:r>
            <a:fld id="{C3263557-27B3-42AF-8161-8D05F4F8A622}" type="slidenum">
              <a:rPr sz="800" smtClean="0"/>
              <a:pPr/>
              <a:t>‹Nr.›</a:t>
            </a:fld>
            <a:endParaRPr sz="800" dirty="0"/>
          </a:p>
        </p:txBody>
      </p:sp>
      <p:sp>
        <p:nvSpPr>
          <p:cNvPr id="22" name="Textfeld 21"/>
          <p:cNvSpPr txBox="1"/>
          <p:nvPr userDrawn="1"/>
        </p:nvSpPr>
        <p:spPr>
          <a:xfrm>
            <a:off x="0" y="-864000"/>
            <a:ext cx="4464000" cy="648000"/>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Q&amp;A</a:t>
            </a: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Für eine Fragen &amp;</a:t>
            </a:r>
            <a:r>
              <a:rPr lang="de-DE" sz="1100" b="0" baseline="0" dirty="0">
                <a:latin typeface="Consolas" panose="020B0609020204030204" pitchFamily="49" charset="0"/>
                <a:cs typeface="Consolas" panose="020B0609020204030204" pitchFamily="49" charset="0"/>
              </a:rPr>
              <a:t> Antworten Seite</a:t>
            </a: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Eigentlich kein echter Inhalt</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a:t>
            </a:r>
            <a:endParaRPr lang="de-DE" sz="1100" b="0" dirty="0">
              <a:latin typeface="Consolas" panose="020B0609020204030204" pitchFamily="49" charset="0"/>
              <a:cs typeface="Consolas" panose="020B0609020204030204" pitchFamily="49" charset="0"/>
            </a:endParaRPr>
          </a:p>
        </p:txBody>
      </p:sp>
      <p:sp>
        <p:nvSpPr>
          <p:cNvPr id="23"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32" name="Textplatzhalter 31"/>
          <p:cNvSpPr>
            <a:spLocks noGrp="1"/>
          </p:cNvSpPr>
          <p:nvPr>
            <p:ph type="body" sz="quarter" idx="15" hasCustomPrompt="1"/>
          </p:nvPr>
        </p:nvSpPr>
        <p:spPr>
          <a:xfrm>
            <a:off x="3239205" y="1080000"/>
            <a:ext cx="5688895" cy="3723775"/>
          </a:xfrm>
        </p:spPr>
        <p:txBody>
          <a:bodyPr/>
          <a:lstStyle>
            <a:lvl1pPr>
              <a:defRPr baseline="0"/>
            </a:lvl1pPr>
          </a:lstStyle>
          <a:p>
            <a:pPr lvl="0"/>
            <a:r>
              <a:rPr lang="de-DE" dirty="0"/>
              <a:t>Ggf. Motivationsangaben zur Fragen, wenn nötig</a:t>
            </a:r>
          </a:p>
        </p:txBody>
      </p:sp>
      <p:pic>
        <p:nvPicPr>
          <p:cNvPr id="15" name="Grafik 14"/>
          <p:cNvPicPr>
            <a:picLocks noChangeAspect="1"/>
          </p:cNvPicPr>
          <p:nvPr userDrawn="1"/>
        </p:nvPicPr>
        <p:blipFill rotWithShape="1">
          <a:blip r:embed="rId2" cstate="screen">
            <a:extLst>
              <a:ext uri="{28A0092B-C50C-407E-A947-70E740481C1C}">
                <a14:useLocalDpi xmlns:a14="http://schemas.microsoft.com/office/drawing/2010/main"/>
              </a:ext>
            </a:extLst>
          </a:blip>
          <a:srcRect r="-11373" b="6539"/>
          <a:stretch/>
        </p:blipFill>
        <p:spPr>
          <a:xfrm>
            <a:off x="-147259" y="-61415"/>
            <a:ext cx="3530721" cy="4974609"/>
          </a:xfrm>
          <a:prstGeom prst="rect">
            <a:avLst/>
          </a:prstGeom>
        </p:spPr>
      </p:pic>
      <p:sp>
        <p:nvSpPr>
          <p:cNvPr id="10" name="Textfeld 9"/>
          <p:cNvSpPr txBox="1"/>
          <p:nvPr userDrawn="1"/>
        </p:nvSpPr>
        <p:spPr>
          <a:xfrm>
            <a:off x="1275912" y="493751"/>
            <a:ext cx="1964176" cy="5324535"/>
          </a:xfrm>
          <a:prstGeom prst="rect">
            <a:avLst/>
          </a:prstGeom>
          <a:noFill/>
        </p:spPr>
        <p:txBody>
          <a:bodyPr wrap="square" rtlCol="0">
            <a:spAutoFit/>
          </a:bodyPr>
          <a:lstStyle/>
          <a:p>
            <a:r>
              <a:rPr lang="de-DE" sz="34000" dirty="0">
                <a:solidFill>
                  <a:schemeClr val="bg1">
                    <a:alpha val="7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17" name="Rechteck 16"/>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Spezialfolie</a:t>
            </a:r>
          </a:p>
        </p:txBody>
      </p:sp>
      <p:sp>
        <p:nvSpPr>
          <p:cNvPr id="13" name="Fußzeilenplatzhalter 12"/>
          <p:cNvSpPr>
            <a:spLocks noGrp="1"/>
          </p:cNvSpPr>
          <p:nvPr>
            <p:ph type="ftr" sz="quarter" idx="10"/>
          </p:nvPr>
        </p:nvSpPr>
        <p:spPr/>
        <p:txBody>
          <a:bodyPr/>
          <a:lstStyle/>
          <a:p>
            <a:r>
              <a:rPr lang="de-DE"/>
              <a:t>OC Powerpoint CI 2017 V 0.933</a:t>
            </a:r>
            <a:endParaRPr lang="de-DE" dirty="0"/>
          </a:p>
        </p:txBody>
      </p:sp>
    </p:spTree>
    <p:extLst>
      <p:ext uri="{BB962C8B-B14F-4D97-AF65-F5344CB8AC3E}">
        <p14:creationId xmlns:p14="http://schemas.microsoft.com/office/powerpoint/2010/main" val="148734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2.46914E-7 L 0.05902 -2.46914E-7 " pathEditMode="relative" rAng="0" ptsTypes="AA">
                                      <p:cBhvr>
                                        <p:cTn id="6" dur="1000" fill="hold"/>
                                        <p:tgtEl>
                                          <p:spTgt spid="20"/>
                                        </p:tgtEl>
                                        <p:attrNameLst>
                                          <p:attrName>ppt_x</p:attrName>
                                          <p:attrName>ppt_y</p:attrName>
                                        </p:attrNameLst>
                                      </p:cBhvr>
                                      <p:rCtr x="4323" y="0"/>
                                    </p:animMotion>
                                  </p:childTnLst>
                                </p:cTn>
                              </p:par>
                              <p:par>
                                <p:cTn id="7" presetID="10"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mod="1">
    <p:ext uri="{DCECCB84-F9BA-43D5-87BE-67443E8EF086}">
      <p15:sldGuideLst xmlns:p15="http://schemas.microsoft.com/office/powerpoint/2012/main">
        <p15:guide id="1" pos="2041">
          <p15:clr>
            <a:srgbClr val="FBAE40"/>
          </p15:clr>
        </p15:guide>
        <p15:guide id="4" pos="635">
          <p15:clr>
            <a:srgbClr val="FBAE40"/>
          </p15:clr>
        </p15:guide>
        <p15:guide id="5" orient="horz" pos="962">
          <p15:clr>
            <a:srgbClr val="FBAE40"/>
          </p15:clr>
        </p15:guide>
        <p15:guide id="6" orient="horz" pos="146">
          <p15:clr>
            <a:srgbClr val="FBAE40"/>
          </p15:clr>
        </p15:guide>
        <p15:guide id="7" pos="190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C17 Kontakt 1fach">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8611" y="-11460"/>
            <a:ext cx="9501219" cy="2402958"/>
          </a:xfrm>
          <a:prstGeom prst="rect">
            <a:avLst/>
          </a:prstGeom>
        </p:spPr>
      </p:pic>
      <p:sp>
        <p:nvSpPr>
          <p:cNvPr id="8" name="Rechteck 7"/>
          <p:cNvSpPr/>
          <p:nvPr userDrawn="1"/>
        </p:nvSpPr>
        <p:spPr>
          <a:xfrm>
            <a:off x="-36514" y="2391498"/>
            <a:ext cx="9180514" cy="252051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dirty="0"/>
          </a:p>
        </p:txBody>
      </p:sp>
      <p:sp>
        <p:nvSpPr>
          <p:cNvPr id="14" name="Foliennummernplatzhalter 13"/>
          <p:cNvSpPr>
            <a:spLocks noGrp="1"/>
          </p:cNvSpPr>
          <p:nvPr>
            <p:ph type="sldNum" sz="quarter" idx="11"/>
          </p:nvPr>
        </p:nvSpPr>
        <p:spPr/>
        <p:txBody>
          <a:bodyPr/>
          <a:lstStyle/>
          <a:p>
            <a:r>
              <a:rPr lang="de-DE"/>
              <a:t>Seite </a:t>
            </a:r>
            <a:fld id="{C3263557-27B3-42AF-8161-8D05F4F8A622}" type="slidenum">
              <a:rPr smtClean="0"/>
              <a:pPr/>
              <a:t>‹Nr.›</a:t>
            </a:fld>
            <a:endParaRPr dirty="0"/>
          </a:p>
        </p:txBody>
      </p:sp>
      <p:sp>
        <p:nvSpPr>
          <p:cNvPr id="18" name="Rechteck 17"/>
          <p:cNvSpPr/>
          <p:nvPr userDrawn="1"/>
        </p:nvSpPr>
        <p:spPr>
          <a:xfrm>
            <a:off x="0" y="195486"/>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885" y="300474"/>
            <a:ext cx="928418" cy="360000"/>
          </a:xfrm>
          <a:prstGeom prst="rect">
            <a:avLst/>
          </a:prstGeom>
        </p:spPr>
      </p:pic>
      <p:sp>
        <p:nvSpPr>
          <p:cNvPr id="20" name="Textfeld 19"/>
          <p:cNvSpPr txBox="1"/>
          <p:nvPr userDrawn="1"/>
        </p:nvSpPr>
        <p:spPr>
          <a:xfrm>
            <a:off x="6173692" y="483518"/>
            <a:ext cx="2754408" cy="202897"/>
          </a:xfrm>
          <a:prstGeom prst="rect">
            <a:avLst/>
          </a:prstGeom>
          <a:noFill/>
        </p:spPr>
        <p:txBody>
          <a:bodyPr wrap="none" lIns="0" tIns="0" rIns="0" bIns="0" rtlCol="0" anchor="b" anchorCtr="0">
            <a:noAutofit/>
          </a:bodyPr>
          <a:lstStyle/>
          <a:p>
            <a:pPr algn="r"/>
            <a:r>
              <a:rPr lang="de-DE" sz="1060" b="0" dirty="0">
                <a:latin typeface="Open Sans" panose="020B0606030504020204" pitchFamily="34" charset="0"/>
                <a:ea typeface="Open Sans" panose="020B0606030504020204" pitchFamily="34" charset="0"/>
                <a:cs typeface="Open Sans" panose="020B0606030504020204" pitchFamily="34" charset="0"/>
              </a:rPr>
              <a:t> </a:t>
            </a:r>
            <a:r>
              <a:rPr lang="de-DE" sz="600" b="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 </a:t>
            </a:r>
            <a:r>
              <a:rPr lang="de-DE" sz="800" b="0" dirty="0">
                <a:latin typeface="Open Sans" panose="020B0606030504020204" pitchFamily="34" charset="0"/>
                <a:ea typeface="Open Sans" panose="020B0606030504020204" pitchFamily="34" charset="0"/>
                <a:cs typeface="Open Sans" panose="020B0606030504020204" pitchFamily="34" charset="0"/>
              </a:rPr>
              <a:t>Digitale Service Manufaktur</a:t>
            </a:r>
          </a:p>
        </p:txBody>
      </p:sp>
      <p:sp>
        <p:nvSpPr>
          <p:cNvPr id="4" name="Textfeld 3"/>
          <p:cNvSpPr txBox="1"/>
          <p:nvPr userDrawn="1"/>
        </p:nvSpPr>
        <p:spPr>
          <a:xfrm>
            <a:off x="0" y="-864000"/>
            <a:ext cx="4464000" cy="648000"/>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Kontakt 1fach</a:t>
            </a: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Abspann mit Statement, Foto, Kontaktinfos</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Logo, Claim, Kontaktinfos</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a:t>
            </a:r>
            <a:endParaRPr lang="de-DE" sz="1100" b="0" dirty="0">
              <a:latin typeface="Consolas" panose="020B0609020204030204" pitchFamily="49" charset="0"/>
              <a:cs typeface="Consolas" panose="020B0609020204030204" pitchFamily="49" charset="0"/>
            </a:endParaRPr>
          </a:p>
        </p:txBody>
      </p:sp>
      <p:sp>
        <p:nvSpPr>
          <p:cNvPr id="11"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24" name="Rechteck 23"/>
          <p:cNvSpPr/>
          <p:nvPr userDrawn="1"/>
        </p:nvSpPr>
        <p:spPr>
          <a:xfrm>
            <a:off x="227884" y="1058863"/>
            <a:ext cx="5676029" cy="3591514"/>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itle 1"/>
          <p:cNvSpPr>
            <a:spLocks noGrp="1"/>
          </p:cNvSpPr>
          <p:nvPr>
            <p:ph type="ctrTitle" hasCustomPrompt="1"/>
          </p:nvPr>
        </p:nvSpPr>
        <p:spPr>
          <a:xfrm>
            <a:off x="467999" y="1293132"/>
            <a:ext cx="5182173" cy="987289"/>
          </a:xfrm>
        </p:spPr>
        <p:txBody>
          <a:bodyPr anchor="t" anchorCtr="0"/>
          <a:lstStyle>
            <a:lvl1pPr algn="l">
              <a:defRPr sz="1800" baseline="0"/>
            </a:lvl1pPr>
          </a:lstStyle>
          <a:p>
            <a:r>
              <a:rPr lang="de-DE" dirty="0"/>
              <a:t>(Statement, durch Klicken bearbeiten)</a:t>
            </a:r>
            <a:endParaRPr lang="en-US" dirty="0"/>
          </a:p>
        </p:txBody>
      </p:sp>
      <p:sp>
        <p:nvSpPr>
          <p:cNvPr id="12" name="Bildplatzhalter 11"/>
          <p:cNvSpPr>
            <a:spLocks noGrp="1"/>
          </p:cNvSpPr>
          <p:nvPr>
            <p:ph type="pic" sz="quarter" idx="14" hasCustomPrompt="1"/>
          </p:nvPr>
        </p:nvSpPr>
        <p:spPr>
          <a:xfrm>
            <a:off x="468313" y="2643188"/>
            <a:ext cx="1152000" cy="1152000"/>
          </a:xfrm>
        </p:spPr>
        <p:txBody>
          <a:bodyPr>
            <a:normAutofit/>
          </a:bodyPr>
          <a:lstStyle>
            <a:lvl1pPr marL="0" indent="0">
              <a:buNone/>
              <a:defRPr sz="1100"/>
            </a:lvl1pPr>
          </a:lstStyle>
          <a:p>
            <a:r>
              <a:rPr lang="de-DE" dirty="0"/>
              <a:t>Referentenfoto </a:t>
            </a:r>
            <a:r>
              <a:rPr lang="de-DE" dirty="0" err="1"/>
              <a:t>hierrein</a:t>
            </a:r>
            <a:r>
              <a:rPr lang="de-DE" dirty="0"/>
              <a:t>!</a:t>
            </a:r>
          </a:p>
        </p:txBody>
      </p:sp>
      <p:sp>
        <p:nvSpPr>
          <p:cNvPr id="26" name="Textplatzhalter 25"/>
          <p:cNvSpPr>
            <a:spLocks noGrp="1"/>
          </p:cNvSpPr>
          <p:nvPr>
            <p:ph type="body" sz="quarter" idx="15" hasCustomPrompt="1"/>
          </p:nvPr>
        </p:nvSpPr>
        <p:spPr>
          <a:xfrm>
            <a:off x="1836738" y="2643189"/>
            <a:ext cx="3813434" cy="288562"/>
          </a:xfrm>
        </p:spPr>
        <p:txBody>
          <a:bodyPr>
            <a:normAutofit/>
          </a:bodyPr>
          <a:lstStyle>
            <a:lvl1pPr marL="0" indent="0">
              <a:buNone/>
              <a:defRPr sz="1400">
                <a:latin typeface="+mj-lt"/>
              </a:defRPr>
            </a:lvl1pPr>
          </a:lstStyle>
          <a:p>
            <a:pPr lvl="0"/>
            <a:r>
              <a:rPr lang="de-DE" dirty="0"/>
              <a:t>(Name des Referenten)</a:t>
            </a:r>
          </a:p>
        </p:txBody>
      </p:sp>
      <p:sp>
        <p:nvSpPr>
          <p:cNvPr id="27" name="Textplatzhalter 25"/>
          <p:cNvSpPr>
            <a:spLocks noGrp="1"/>
          </p:cNvSpPr>
          <p:nvPr>
            <p:ph type="body" sz="quarter" idx="16" hasCustomPrompt="1"/>
          </p:nvPr>
        </p:nvSpPr>
        <p:spPr>
          <a:xfrm>
            <a:off x="1840876" y="3013712"/>
            <a:ext cx="3809295" cy="1430038"/>
          </a:xfrm>
        </p:spPr>
        <p:txBody>
          <a:bodyPr>
            <a:normAutofit/>
          </a:bodyPr>
          <a:lstStyle>
            <a:lvl1pPr marL="0" indent="0">
              <a:buNone/>
              <a:defRPr sz="1200">
                <a:solidFill>
                  <a:schemeClr val="tx2"/>
                </a:solidFill>
              </a:defRPr>
            </a:lvl1pPr>
          </a:lstStyle>
          <a:p>
            <a:pPr lvl="0"/>
            <a:r>
              <a:rPr lang="de-DE" dirty="0"/>
              <a:t>(ggf. Titel)</a:t>
            </a:r>
            <a:br>
              <a:rPr lang="de-DE" dirty="0"/>
            </a:br>
            <a:r>
              <a:rPr lang="de-DE" dirty="0"/>
              <a:t>(ggf. Position)</a:t>
            </a:r>
            <a:br>
              <a:rPr lang="de-DE" dirty="0"/>
            </a:br>
            <a:r>
              <a:rPr lang="de-DE" dirty="0"/>
              <a:t>(ggf. Adresse)</a:t>
            </a:r>
            <a:br>
              <a:rPr lang="de-DE" dirty="0"/>
            </a:br>
            <a:r>
              <a:rPr lang="de-DE" dirty="0"/>
              <a:t>(ggf. Telefonnummer(n))</a:t>
            </a:r>
            <a:br>
              <a:rPr lang="de-DE" dirty="0"/>
            </a:br>
            <a:r>
              <a:rPr lang="de-DE" dirty="0"/>
              <a:t>(ggf. </a:t>
            </a:r>
            <a:r>
              <a:rPr lang="de-DE" dirty="0" err="1"/>
              <a:t>eMail</a:t>
            </a:r>
            <a:r>
              <a:rPr lang="de-DE" dirty="0"/>
              <a:t>-Adresse)</a:t>
            </a:r>
            <a:br>
              <a:rPr lang="de-DE" dirty="0"/>
            </a:br>
            <a:r>
              <a:rPr lang="de-DE" dirty="0"/>
              <a:t>(ggf. weitere Kontaktangaben, </a:t>
            </a:r>
            <a:r>
              <a:rPr lang="de-DE" dirty="0" err="1"/>
              <a:t>Social</a:t>
            </a:r>
            <a:r>
              <a:rPr lang="de-DE" dirty="0"/>
              <a:t> Media, Blogs, Websites)</a:t>
            </a:r>
          </a:p>
        </p:txBody>
      </p:sp>
      <p:sp>
        <p:nvSpPr>
          <p:cNvPr id="13" name="Fußzeilenplatzhalter 12"/>
          <p:cNvSpPr>
            <a:spLocks noGrp="1"/>
          </p:cNvSpPr>
          <p:nvPr>
            <p:ph type="ftr" sz="quarter" idx="10"/>
          </p:nvPr>
        </p:nvSpPr>
        <p:spPr/>
        <p:txBody>
          <a:bodyPr/>
          <a:lstStyle/>
          <a:p>
            <a:r>
              <a:rPr lang="de-DE"/>
              <a:t>OC Powerpoint CI 2017 V 0.933</a:t>
            </a:r>
            <a:endParaRPr lang="de-DE" dirty="0"/>
          </a:p>
        </p:txBody>
      </p:sp>
      <p:grpSp>
        <p:nvGrpSpPr>
          <p:cNvPr id="23" name="Gruppieren 22"/>
          <p:cNvGrpSpPr/>
          <p:nvPr userDrawn="1"/>
        </p:nvGrpSpPr>
        <p:grpSpPr>
          <a:xfrm>
            <a:off x="6115050" y="3268921"/>
            <a:ext cx="2813050" cy="216000"/>
            <a:chOff x="6115050" y="3268853"/>
            <a:chExt cx="2813050" cy="216000"/>
          </a:xfrm>
        </p:grpSpPr>
        <p:sp>
          <p:nvSpPr>
            <p:cNvPr id="35" name="Textfeld 34"/>
            <p:cNvSpPr txBox="1"/>
            <p:nvPr userDrawn="1"/>
          </p:nvSpPr>
          <p:spPr>
            <a:xfrm>
              <a:off x="6447693" y="3268853"/>
              <a:ext cx="2480407" cy="216000"/>
            </a:xfrm>
            <a:prstGeom prst="rect">
              <a:avLst/>
            </a:prstGeom>
            <a:noFill/>
          </p:spPr>
          <p:txBody>
            <a:bodyPr wrap="square" lIns="0" tIns="0" rIns="0" bIns="0" rtlCol="0" anchor="ctr" anchorCtr="0">
              <a:noAutofit/>
            </a:bodyPr>
            <a:lstStyle/>
            <a:p>
              <a:r>
                <a:rPr lang="de-DE" sz="1000" dirty="0">
                  <a:solidFill>
                    <a:schemeClr val="accent1"/>
                  </a:solidFill>
                  <a:latin typeface="+mj-lt"/>
                  <a:hlinkClick r:id="rId4"/>
                </a:rPr>
                <a:t>@OC_WIRE</a:t>
              </a:r>
              <a:endParaRPr lang="de-DE" sz="1000" dirty="0">
                <a:solidFill>
                  <a:schemeClr val="accent1"/>
                </a:solidFill>
                <a:latin typeface="+mj-lt"/>
              </a:endParaRPr>
            </a:p>
          </p:txBody>
        </p:sp>
        <p:pic>
          <p:nvPicPr>
            <p:cNvPr id="2" name="Grafik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115050" y="3268853"/>
              <a:ext cx="216000" cy="216000"/>
            </a:xfrm>
            <a:prstGeom prst="rect">
              <a:avLst/>
            </a:prstGeom>
          </p:spPr>
        </p:pic>
      </p:grpSp>
      <p:grpSp>
        <p:nvGrpSpPr>
          <p:cNvPr id="28" name="Gruppieren 27"/>
          <p:cNvGrpSpPr/>
          <p:nvPr userDrawn="1"/>
        </p:nvGrpSpPr>
        <p:grpSpPr>
          <a:xfrm>
            <a:off x="6119366" y="3564798"/>
            <a:ext cx="2808734" cy="216000"/>
            <a:chOff x="6119366" y="3560356"/>
            <a:chExt cx="2808734" cy="216000"/>
          </a:xfrm>
        </p:grpSpPr>
        <p:sp>
          <p:nvSpPr>
            <p:cNvPr id="36" name="Textfeld 35"/>
            <p:cNvSpPr txBox="1"/>
            <p:nvPr userDrawn="1"/>
          </p:nvSpPr>
          <p:spPr>
            <a:xfrm>
              <a:off x="6447693" y="3560356"/>
              <a:ext cx="2480407" cy="216000"/>
            </a:xfrm>
            <a:prstGeom prst="rect">
              <a:avLst/>
            </a:prstGeom>
            <a:noFill/>
          </p:spPr>
          <p:txBody>
            <a:bodyPr wrap="square" lIns="0" tIns="0" rIns="0" bIns="0" rtlCol="0" anchor="ctr" anchorCtr="0">
              <a:noAutofit/>
            </a:bodyPr>
            <a:lstStyle/>
            <a:p>
              <a:r>
                <a:rPr lang="de-DE" sz="1000" dirty="0">
                  <a:solidFill>
                    <a:schemeClr val="accent1"/>
                  </a:solidFill>
                  <a:latin typeface="+mj-lt"/>
                  <a:hlinkClick r:id="rId6"/>
                </a:rPr>
                <a:t>OPITZCONSULTING</a:t>
              </a:r>
              <a:endParaRPr lang="de-DE" sz="1000" dirty="0">
                <a:solidFill>
                  <a:schemeClr val="accent1"/>
                </a:solidFill>
                <a:latin typeface="+mj-lt"/>
              </a:endParaRPr>
            </a:p>
          </p:txBody>
        </p:sp>
        <p:pic>
          <p:nvPicPr>
            <p:cNvPr id="3" name="Grafik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119366" y="3560356"/>
              <a:ext cx="216000" cy="216000"/>
            </a:xfrm>
            <a:prstGeom prst="rect">
              <a:avLst/>
            </a:prstGeom>
          </p:spPr>
        </p:pic>
      </p:grpSp>
      <p:grpSp>
        <p:nvGrpSpPr>
          <p:cNvPr id="29" name="Gruppieren 28"/>
          <p:cNvGrpSpPr/>
          <p:nvPr userDrawn="1"/>
        </p:nvGrpSpPr>
        <p:grpSpPr>
          <a:xfrm>
            <a:off x="6115050" y="3860675"/>
            <a:ext cx="2813050" cy="216000"/>
            <a:chOff x="6115050" y="3846863"/>
            <a:chExt cx="2813050" cy="216000"/>
          </a:xfrm>
        </p:grpSpPr>
        <p:sp>
          <p:nvSpPr>
            <p:cNvPr id="37" name="Textfeld 36"/>
            <p:cNvSpPr txBox="1"/>
            <p:nvPr userDrawn="1"/>
          </p:nvSpPr>
          <p:spPr>
            <a:xfrm>
              <a:off x="6447693" y="3846863"/>
              <a:ext cx="2480407" cy="216000"/>
            </a:xfrm>
            <a:prstGeom prst="rect">
              <a:avLst/>
            </a:prstGeom>
            <a:noFill/>
          </p:spPr>
          <p:txBody>
            <a:bodyPr wrap="square" lIns="0" tIns="0" rIns="0" bIns="0" rtlCol="0" anchor="ctr" anchorCtr="0">
              <a:noAutofit/>
            </a:bodyPr>
            <a:lstStyle/>
            <a:p>
              <a:r>
                <a:rPr lang="de-DE" sz="1000" dirty="0">
                  <a:solidFill>
                    <a:schemeClr val="accent1"/>
                  </a:solidFill>
                  <a:latin typeface="+mj-lt"/>
                  <a:hlinkClick r:id="rId8"/>
                </a:rPr>
                <a:t>opitzconsulting</a:t>
              </a:r>
              <a:endParaRPr lang="de-DE" sz="1000" dirty="0">
                <a:solidFill>
                  <a:schemeClr val="accent1"/>
                </a:solidFill>
                <a:latin typeface="+mj-lt"/>
              </a:endParaRPr>
            </a:p>
          </p:txBody>
        </p:sp>
        <p:pic>
          <p:nvPicPr>
            <p:cNvPr id="5" name="Grafik 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115050" y="3846863"/>
              <a:ext cx="216000" cy="216000"/>
            </a:xfrm>
            <a:prstGeom prst="rect">
              <a:avLst/>
            </a:prstGeom>
          </p:spPr>
        </p:pic>
      </p:grpSp>
      <p:grpSp>
        <p:nvGrpSpPr>
          <p:cNvPr id="30" name="Gruppieren 29"/>
          <p:cNvGrpSpPr/>
          <p:nvPr userDrawn="1"/>
        </p:nvGrpSpPr>
        <p:grpSpPr>
          <a:xfrm>
            <a:off x="6115050" y="4152246"/>
            <a:ext cx="2813050" cy="216000"/>
            <a:chOff x="6115050" y="4136730"/>
            <a:chExt cx="2813050" cy="216000"/>
          </a:xfrm>
        </p:grpSpPr>
        <p:sp>
          <p:nvSpPr>
            <p:cNvPr id="38" name="Textfeld 37"/>
            <p:cNvSpPr txBox="1"/>
            <p:nvPr userDrawn="1"/>
          </p:nvSpPr>
          <p:spPr>
            <a:xfrm>
              <a:off x="6447693" y="4136730"/>
              <a:ext cx="2480407" cy="216000"/>
            </a:xfrm>
            <a:prstGeom prst="rect">
              <a:avLst/>
            </a:prstGeom>
            <a:noFill/>
          </p:spPr>
          <p:txBody>
            <a:bodyPr wrap="square" lIns="0" tIns="0" rIns="0" bIns="0" rtlCol="0" anchor="ctr" anchorCtr="0">
              <a:noAutofit/>
            </a:bodyPr>
            <a:lstStyle/>
            <a:p>
              <a:r>
                <a:rPr lang="de-DE" sz="1000" dirty="0">
                  <a:solidFill>
                    <a:schemeClr val="accent1"/>
                  </a:solidFill>
                  <a:latin typeface="+mj-lt"/>
                  <a:hlinkClick r:id="rId10"/>
                </a:rPr>
                <a:t>opitz-consulting-bcb8-1009116</a:t>
              </a:r>
              <a:endParaRPr lang="de-DE" sz="1000" dirty="0">
                <a:solidFill>
                  <a:schemeClr val="accent1"/>
                </a:solidFill>
                <a:latin typeface="+mj-lt"/>
              </a:endParaRPr>
            </a:p>
          </p:txBody>
        </p:sp>
        <p:pic>
          <p:nvPicPr>
            <p:cNvPr id="6" name="Grafik 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115050" y="4136730"/>
              <a:ext cx="216000" cy="216000"/>
            </a:xfrm>
            <a:prstGeom prst="rect">
              <a:avLst/>
            </a:prstGeom>
          </p:spPr>
        </p:pic>
      </p:grpSp>
      <p:grpSp>
        <p:nvGrpSpPr>
          <p:cNvPr id="21" name="Gruppieren 20"/>
          <p:cNvGrpSpPr/>
          <p:nvPr userDrawn="1"/>
        </p:nvGrpSpPr>
        <p:grpSpPr>
          <a:xfrm>
            <a:off x="6115050" y="2977350"/>
            <a:ext cx="2813050" cy="216000"/>
            <a:chOff x="6115050" y="2977350"/>
            <a:chExt cx="2813050" cy="216000"/>
          </a:xfrm>
        </p:grpSpPr>
        <p:sp>
          <p:nvSpPr>
            <p:cNvPr id="34" name="Textfeld 33"/>
            <p:cNvSpPr txBox="1"/>
            <p:nvPr userDrawn="1"/>
          </p:nvSpPr>
          <p:spPr>
            <a:xfrm>
              <a:off x="6447693" y="2977350"/>
              <a:ext cx="2480407" cy="216000"/>
            </a:xfrm>
            <a:prstGeom prst="rect">
              <a:avLst/>
            </a:prstGeom>
            <a:noFill/>
          </p:spPr>
          <p:txBody>
            <a:bodyPr wrap="square" lIns="0" tIns="0" rIns="0" bIns="0" rtlCol="0" anchor="ctr" anchorCtr="0">
              <a:noAutofit/>
            </a:bodyPr>
            <a:lstStyle/>
            <a:p>
              <a:r>
                <a:rPr lang="de-DE" sz="1000" dirty="0">
                  <a:solidFill>
                    <a:schemeClr val="accent1"/>
                  </a:solidFill>
                  <a:latin typeface="+mj-lt"/>
                  <a:hlinkClick r:id="rId12"/>
                </a:rPr>
                <a:t>WWW.OPITZ-CONSULTING.COM</a:t>
              </a:r>
              <a:endParaRPr lang="de-DE" sz="1000" dirty="0">
                <a:solidFill>
                  <a:schemeClr val="accent1"/>
                </a:solidFill>
                <a:latin typeface="+mj-lt"/>
              </a:endParaRPr>
            </a:p>
          </p:txBody>
        </p:sp>
        <p:pic>
          <p:nvPicPr>
            <p:cNvPr id="19" name="Grafik 1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6115050" y="2977350"/>
              <a:ext cx="215894" cy="216000"/>
            </a:xfrm>
            <a:prstGeom prst="rect">
              <a:avLst/>
            </a:prstGeom>
          </p:spPr>
        </p:pic>
      </p:grpSp>
      <p:sp>
        <p:nvSpPr>
          <p:cNvPr id="32" name="Rechteck 31"/>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Spezialfolie</a:t>
            </a:r>
          </a:p>
        </p:txBody>
      </p:sp>
    </p:spTree>
    <p:extLst>
      <p:ext uri="{BB962C8B-B14F-4D97-AF65-F5344CB8AC3E}">
        <p14:creationId xmlns:p14="http://schemas.microsoft.com/office/powerpoint/2010/main" val="1312818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7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37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C17 Kontakt 2fach">
    <p:spTree>
      <p:nvGrpSpPr>
        <p:cNvPr id="1" name=""/>
        <p:cNvGrpSpPr/>
        <p:nvPr/>
      </p:nvGrpSpPr>
      <p:grpSpPr>
        <a:xfrm>
          <a:off x="0" y="0"/>
          <a:ext cx="0" cy="0"/>
          <a:chOff x="0" y="0"/>
          <a:chExt cx="0" cy="0"/>
        </a:xfrm>
      </p:grpSpPr>
      <p:pic>
        <p:nvPicPr>
          <p:cNvPr id="7" name="Grafik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8611" y="-11460"/>
            <a:ext cx="9501219" cy="2402958"/>
          </a:xfrm>
          <a:prstGeom prst="rect">
            <a:avLst/>
          </a:prstGeom>
        </p:spPr>
      </p:pic>
      <p:sp>
        <p:nvSpPr>
          <p:cNvPr id="8" name="Rechteck 7"/>
          <p:cNvSpPr/>
          <p:nvPr userDrawn="1"/>
        </p:nvSpPr>
        <p:spPr>
          <a:xfrm>
            <a:off x="-36514" y="2391498"/>
            <a:ext cx="9180514" cy="2520512"/>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de-DE" dirty="0"/>
          </a:p>
        </p:txBody>
      </p:sp>
      <p:sp>
        <p:nvSpPr>
          <p:cNvPr id="14" name="Foliennummernplatzhalter 13"/>
          <p:cNvSpPr>
            <a:spLocks noGrp="1"/>
          </p:cNvSpPr>
          <p:nvPr>
            <p:ph type="sldNum" sz="quarter" idx="11"/>
          </p:nvPr>
        </p:nvSpPr>
        <p:spPr/>
        <p:txBody>
          <a:bodyPr/>
          <a:lstStyle/>
          <a:p>
            <a:r>
              <a:rPr lang="de-DE"/>
              <a:t>Seite </a:t>
            </a:r>
            <a:fld id="{C3263557-27B3-42AF-8161-8D05F4F8A622}" type="slidenum">
              <a:rPr smtClean="0"/>
              <a:pPr/>
              <a:t>‹Nr.›</a:t>
            </a:fld>
            <a:endParaRPr dirty="0"/>
          </a:p>
        </p:txBody>
      </p:sp>
      <p:sp>
        <p:nvSpPr>
          <p:cNvPr id="18" name="Rechteck 17"/>
          <p:cNvSpPr/>
          <p:nvPr userDrawn="1"/>
        </p:nvSpPr>
        <p:spPr>
          <a:xfrm>
            <a:off x="0" y="195486"/>
            <a:ext cx="9144000"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7885" y="300474"/>
            <a:ext cx="928418" cy="360000"/>
          </a:xfrm>
          <a:prstGeom prst="rect">
            <a:avLst/>
          </a:prstGeom>
        </p:spPr>
      </p:pic>
      <p:sp>
        <p:nvSpPr>
          <p:cNvPr id="20" name="Textfeld 19"/>
          <p:cNvSpPr txBox="1"/>
          <p:nvPr userDrawn="1"/>
        </p:nvSpPr>
        <p:spPr>
          <a:xfrm>
            <a:off x="6173692" y="483518"/>
            <a:ext cx="2754408" cy="202897"/>
          </a:xfrm>
          <a:prstGeom prst="rect">
            <a:avLst/>
          </a:prstGeom>
          <a:noFill/>
        </p:spPr>
        <p:txBody>
          <a:bodyPr wrap="none" lIns="0" tIns="0" rIns="0" bIns="0" rtlCol="0" anchor="b" anchorCtr="0">
            <a:noAutofit/>
          </a:bodyPr>
          <a:lstStyle/>
          <a:p>
            <a:pPr algn="r"/>
            <a:r>
              <a:rPr lang="de-DE" sz="1060" b="0" dirty="0">
                <a:latin typeface="Open Sans" panose="020B0606030504020204" pitchFamily="34" charset="0"/>
                <a:ea typeface="Open Sans" panose="020B0606030504020204" pitchFamily="34" charset="0"/>
                <a:cs typeface="Open Sans" panose="020B0606030504020204" pitchFamily="34" charset="0"/>
              </a:rPr>
              <a:t> </a:t>
            </a:r>
            <a:r>
              <a:rPr lang="de-DE" sz="600" b="0" dirty="0">
                <a:solidFill>
                  <a:schemeClr val="accent1"/>
                </a:solidFill>
                <a:latin typeface="Open Sans" panose="020B0606030504020204" pitchFamily="34" charset="0"/>
                <a:ea typeface="Open Sans" panose="020B0606030504020204" pitchFamily="34" charset="0"/>
                <a:cs typeface="Open Sans" panose="020B0606030504020204" pitchFamily="34" charset="0"/>
                <a:sym typeface="Wingdings 2" panose="05020102010507070707" pitchFamily="18" charset="2"/>
              </a:rPr>
              <a:t> </a:t>
            </a:r>
            <a:r>
              <a:rPr lang="de-DE" sz="800" b="0" dirty="0">
                <a:latin typeface="Open Sans" panose="020B0606030504020204" pitchFamily="34" charset="0"/>
                <a:ea typeface="Open Sans" panose="020B0606030504020204" pitchFamily="34" charset="0"/>
                <a:cs typeface="Open Sans" panose="020B0606030504020204" pitchFamily="34" charset="0"/>
              </a:rPr>
              <a:t>Digitale Service Manufaktur</a:t>
            </a:r>
          </a:p>
        </p:txBody>
      </p:sp>
      <p:sp>
        <p:nvSpPr>
          <p:cNvPr id="4" name="Textfeld 3"/>
          <p:cNvSpPr txBox="1"/>
          <p:nvPr userDrawn="1"/>
        </p:nvSpPr>
        <p:spPr>
          <a:xfrm>
            <a:off x="0" y="-864000"/>
            <a:ext cx="4464000" cy="648000"/>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Kontakt 2fach</a:t>
            </a: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Abspann mit Statement, 2Fotos, 2xKontaktinfos</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Logo, Claim, Kontaktinfos</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a:t>
            </a:r>
            <a:endParaRPr lang="de-DE" sz="1100" b="0" dirty="0">
              <a:latin typeface="Consolas" panose="020B0609020204030204" pitchFamily="49" charset="0"/>
              <a:cs typeface="Consolas" panose="020B0609020204030204" pitchFamily="49" charset="0"/>
            </a:endParaRPr>
          </a:p>
        </p:txBody>
      </p:sp>
      <p:sp>
        <p:nvSpPr>
          <p:cNvPr id="11" name="Textplatzhalter 10"/>
          <p:cNvSpPr>
            <a:spLocks noGrp="1"/>
          </p:cNvSpPr>
          <p:nvPr>
            <p:ph type="body" sz="quarter" idx="13"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24" name="Rechteck 23"/>
          <p:cNvSpPr/>
          <p:nvPr userDrawn="1"/>
        </p:nvSpPr>
        <p:spPr>
          <a:xfrm>
            <a:off x="227884" y="1058863"/>
            <a:ext cx="8700216" cy="338488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itle 1"/>
          <p:cNvSpPr>
            <a:spLocks noGrp="1"/>
          </p:cNvSpPr>
          <p:nvPr>
            <p:ph type="ctrTitle" hasCustomPrompt="1"/>
          </p:nvPr>
        </p:nvSpPr>
        <p:spPr>
          <a:xfrm>
            <a:off x="467999" y="1293132"/>
            <a:ext cx="3996051" cy="987289"/>
          </a:xfrm>
        </p:spPr>
        <p:txBody>
          <a:bodyPr anchor="t" anchorCtr="0"/>
          <a:lstStyle>
            <a:lvl1pPr algn="l">
              <a:defRPr sz="1800" baseline="0"/>
            </a:lvl1pPr>
          </a:lstStyle>
          <a:p>
            <a:r>
              <a:rPr lang="de-DE" dirty="0"/>
              <a:t>(Statement, durch Klicken bearbeiten)</a:t>
            </a:r>
            <a:endParaRPr lang="en-US" dirty="0"/>
          </a:p>
        </p:txBody>
      </p:sp>
      <p:sp>
        <p:nvSpPr>
          <p:cNvPr id="12" name="Bildplatzhalter 11"/>
          <p:cNvSpPr>
            <a:spLocks noGrp="1"/>
          </p:cNvSpPr>
          <p:nvPr>
            <p:ph type="pic" sz="quarter" idx="14" hasCustomPrompt="1"/>
          </p:nvPr>
        </p:nvSpPr>
        <p:spPr>
          <a:xfrm>
            <a:off x="468313" y="2643188"/>
            <a:ext cx="936000" cy="936000"/>
          </a:xfrm>
        </p:spPr>
        <p:txBody>
          <a:bodyPr>
            <a:normAutofit/>
          </a:bodyPr>
          <a:lstStyle>
            <a:lvl1pPr marL="0" indent="0">
              <a:buNone/>
              <a:defRPr sz="1100"/>
            </a:lvl1pPr>
          </a:lstStyle>
          <a:p>
            <a:r>
              <a:rPr lang="de-DE" dirty="0"/>
              <a:t>Referenten-foto 1 </a:t>
            </a:r>
            <a:r>
              <a:rPr lang="de-DE" dirty="0" err="1"/>
              <a:t>hierrein</a:t>
            </a:r>
            <a:r>
              <a:rPr lang="de-DE" dirty="0"/>
              <a:t>!</a:t>
            </a:r>
          </a:p>
        </p:txBody>
      </p:sp>
      <p:sp>
        <p:nvSpPr>
          <p:cNvPr id="26" name="Textplatzhalter 25"/>
          <p:cNvSpPr>
            <a:spLocks noGrp="1"/>
          </p:cNvSpPr>
          <p:nvPr>
            <p:ph type="body" sz="quarter" idx="15" hasCustomPrompt="1"/>
          </p:nvPr>
        </p:nvSpPr>
        <p:spPr>
          <a:xfrm>
            <a:off x="1546410" y="2643189"/>
            <a:ext cx="2917640" cy="288562"/>
          </a:xfrm>
        </p:spPr>
        <p:txBody>
          <a:bodyPr>
            <a:normAutofit/>
          </a:bodyPr>
          <a:lstStyle>
            <a:lvl1pPr marL="0" indent="0">
              <a:buNone/>
              <a:defRPr sz="1400">
                <a:latin typeface="+mj-lt"/>
              </a:defRPr>
            </a:lvl1pPr>
          </a:lstStyle>
          <a:p>
            <a:pPr lvl="0"/>
            <a:r>
              <a:rPr lang="de-DE" dirty="0"/>
              <a:t>(Name des 1. Referenten)</a:t>
            </a:r>
          </a:p>
        </p:txBody>
      </p:sp>
      <p:sp>
        <p:nvSpPr>
          <p:cNvPr id="27" name="Textplatzhalter 25"/>
          <p:cNvSpPr>
            <a:spLocks noGrp="1"/>
          </p:cNvSpPr>
          <p:nvPr>
            <p:ph type="body" sz="quarter" idx="16" hasCustomPrompt="1"/>
          </p:nvPr>
        </p:nvSpPr>
        <p:spPr>
          <a:xfrm>
            <a:off x="1550549" y="3013712"/>
            <a:ext cx="2913452" cy="1250674"/>
          </a:xfrm>
        </p:spPr>
        <p:txBody>
          <a:bodyPr>
            <a:normAutofit/>
          </a:bodyPr>
          <a:lstStyle>
            <a:lvl1pPr marL="0" indent="0">
              <a:buNone/>
              <a:defRPr sz="1200" baseline="0">
                <a:solidFill>
                  <a:schemeClr val="tx2"/>
                </a:solidFill>
              </a:defRPr>
            </a:lvl1pPr>
          </a:lstStyle>
          <a:p>
            <a:pPr lvl="0"/>
            <a:r>
              <a:rPr lang="de-DE" dirty="0"/>
              <a:t>(ggf. Titel, Position, Adresse, Telefonnummer(n), ggf. </a:t>
            </a:r>
            <a:r>
              <a:rPr lang="de-DE" dirty="0" err="1"/>
              <a:t>eMail</a:t>
            </a:r>
            <a:r>
              <a:rPr lang="de-DE" dirty="0"/>
              <a:t>-Adresse, ggf. weitere Kontaktangaben, </a:t>
            </a:r>
            <a:r>
              <a:rPr lang="de-DE" dirty="0" err="1"/>
              <a:t>Social</a:t>
            </a:r>
            <a:r>
              <a:rPr lang="de-DE" dirty="0"/>
              <a:t> Media, Blogs, Websites)</a:t>
            </a:r>
          </a:p>
        </p:txBody>
      </p:sp>
      <p:sp>
        <p:nvSpPr>
          <p:cNvPr id="33" name="Bildplatzhalter 11"/>
          <p:cNvSpPr>
            <a:spLocks noGrp="1"/>
          </p:cNvSpPr>
          <p:nvPr>
            <p:ph type="pic" sz="quarter" idx="17" hasCustomPrompt="1"/>
          </p:nvPr>
        </p:nvSpPr>
        <p:spPr>
          <a:xfrm>
            <a:off x="4680000" y="2643188"/>
            <a:ext cx="936000" cy="936000"/>
          </a:xfrm>
        </p:spPr>
        <p:txBody>
          <a:bodyPr>
            <a:normAutofit/>
          </a:bodyPr>
          <a:lstStyle>
            <a:lvl1pPr marL="0" indent="0">
              <a:buNone/>
              <a:defRPr sz="1100"/>
            </a:lvl1pPr>
          </a:lstStyle>
          <a:p>
            <a:r>
              <a:rPr lang="de-DE" dirty="0"/>
              <a:t>Referenten-foto 2 </a:t>
            </a:r>
            <a:r>
              <a:rPr lang="de-DE" dirty="0" err="1"/>
              <a:t>hierrein</a:t>
            </a:r>
            <a:r>
              <a:rPr lang="de-DE" dirty="0"/>
              <a:t>!</a:t>
            </a:r>
          </a:p>
        </p:txBody>
      </p:sp>
      <p:sp>
        <p:nvSpPr>
          <p:cNvPr id="46" name="Textplatzhalter 25"/>
          <p:cNvSpPr>
            <a:spLocks noGrp="1"/>
          </p:cNvSpPr>
          <p:nvPr>
            <p:ph type="body" sz="quarter" idx="18" hasCustomPrompt="1"/>
          </p:nvPr>
        </p:nvSpPr>
        <p:spPr>
          <a:xfrm>
            <a:off x="5793229" y="2643188"/>
            <a:ext cx="2917640" cy="288562"/>
          </a:xfrm>
        </p:spPr>
        <p:txBody>
          <a:bodyPr>
            <a:normAutofit/>
          </a:bodyPr>
          <a:lstStyle>
            <a:lvl1pPr marL="0" indent="0">
              <a:buNone/>
              <a:defRPr sz="1400">
                <a:latin typeface="+mj-lt"/>
              </a:defRPr>
            </a:lvl1pPr>
          </a:lstStyle>
          <a:p>
            <a:pPr lvl="0"/>
            <a:r>
              <a:rPr lang="de-DE" dirty="0"/>
              <a:t>(Name des 2. Referenten)</a:t>
            </a:r>
          </a:p>
        </p:txBody>
      </p:sp>
      <p:sp>
        <p:nvSpPr>
          <p:cNvPr id="49" name="Textplatzhalter 25"/>
          <p:cNvSpPr>
            <a:spLocks noGrp="1"/>
          </p:cNvSpPr>
          <p:nvPr>
            <p:ph type="body" sz="quarter" idx="19" hasCustomPrompt="1"/>
          </p:nvPr>
        </p:nvSpPr>
        <p:spPr>
          <a:xfrm>
            <a:off x="5797368" y="3013711"/>
            <a:ext cx="2913452" cy="1250674"/>
          </a:xfrm>
        </p:spPr>
        <p:txBody>
          <a:bodyPr>
            <a:normAutofit/>
          </a:bodyPr>
          <a:lstStyle>
            <a:lvl1pPr marL="0" indent="0">
              <a:buNone/>
              <a:defRPr sz="1200">
                <a:solidFill>
                  <a:schemeClr val="tx2"/>
                </a:solidFill>
              </a:defRPr>
            </a:lvl1pPr>
          </a:lstStyle>
          <a:p>
            <a:pPr lvl="0"/>
            <a:r>
              <a:rPr lang="de-DE" dirty="0"/>
              <a:t>(ggf. Titel, Position, Adresse, Telefonnummer(n), ggf. </a:t>
            </a:r>
            <a:r>
              <a:rPr lang="de-DE" dirty="0" err="1"/>
              <a:t>eMail</a:t>
            </a:r>
            <a:r>
              <a:rPr lang="de-DE" dirty="0"/>
              <a:t>-Adresse, ggf. weitere Kontaktangaben, </a:t>
            </a:r>
            <a:r>
              <a:rPr lang="de-DE" dirty="0" err="1"/>
              <a:t>Social</a:t>
            </a:r>
            <a:r>
              <a:rPr lang="de-DE" dirty="0"/>
              <a:t> Media, Blogs, Websites)</a:t>
            </a:r>
          </a:p>
        </p:txBody>
      </p:sp>
      <p:sp>
        <p:nvSpPr>
          <p:cNvPr id="13" name="Fußzeilenplatzhalter 12"/>
          <p:cNvSpPr>
            <a:spLocks noGrp="1"/>
          </p:cNvSpPr>
          <p:nvPr>
            <p:ph type="ftr" sz="quarter" idx="10"/>
          </p:nvPr>
        </p:nvSpPr>
        <p:spPr/>
        <p:txBody>
          <a:bodyPr/>
          <a:lstStyle/>
          <a:p>
            <a:r>
              <a:rPr lang="de-DE"/>
              <a:t>OC Powerpoint CI 2017 V 0.933</a:t>
            </a:r>
            <a:endParaRPr lang="de-DE" dirty="0"/>
          </a:p>
        </p:txBody>
      </p:sp>
      <p:grpSp>
        <p:nvGrpSpPr>
          <p:cNvPr id="2" name="Gruppieren 1"/>
          <p:cNvGrpSpPr/>
          <p:nvPr userDrawn="1"/>
        </p:nvGrpSpPr>
        <p:grpSpPr>
          <a:xfrm>
            <a:off x="1072303" y="4540554"/>
            <a:ext cx="8076747" cy="216000"/>
            <a:chOff x="1072303" y="4540554"/>
            <a:chExt cx="8076747" cy="216000"/>
          </a:xfrm>
        </p:grpSpPr>
        <p:sp>
          <p:nvSpPr>
            <p:cNvPr id="38" name="Textfeld 37"/>
            <p:cNvSpPr txBox="1"/>
            <p:nvPr userDrawn="1"/>
          </p:nvSpPr>
          <p:spPr>
            <a:xfrm>
              <a:off x="3843819" y="4540554"/>
              <a:ext cx="2480407" cy="216000"/>
            </a:xfrm>
            <a:prstGeom prst="rect">
              <a:avLst/>
            </a:prstGeom>
            <a:noFill/>
          </p:spPr>
          <p:txBody>
            <a:bodyPr wrap="square" lIns="0" tIns="0" rIns="0" bIns="0" rtlCol="0" anchor="ctr" anchorCtr="0">
              <a:noAutofit/>
            </a:bodyPr>
            <a:lstStyle/>
            <a:p>
              <a:r>
                <a:rPr lang="de-DE" sz="1000" dirty="0">
                  <a:solidFill>
                    <a:schemeClr val="accent1"/>
                  </a:solidFill>
                  <a:latin typeface="+mj-lt"/>
                  <a:hlinkClick r:id="rId4"/>
                </a:rPr>
                <a:t>@OC_WIRE</a:t>
              </a:r>
              <a:endParaRPr lang="de-DE" sz="1000" dirty="0">
                <a:solidFill>
                  <a:schemeClr val="accent1"/>
                </a:solidFill>
                <a:latin typeface="+mj-lt"/>
              </a:endParaRPr>
            </a:p>
          </p:txBody>
        </p:sp>
        <p:pic>
          <p:nvPicPr>
            <p:cNvPr id="39" name="Grafik 3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511176" y="4540554"/>
              <a:ext cx="216000" cy="216000"/>
            </a:xfrm>
            <a:prstGeom prst="rect">
              <a:avLst/>
            </a:prstGeom>
          </p:spPr>
        </p:pic>
        <p:sp>
          <p:nvSpPr>
            <p:cNvPr id="45" name="Textfeld 44"/>
            <p:cNvSpPr txBox="1"/>
            <p:nvPr userDrawn="1"/>
          </p:nvSpPr>
          <p:spPr>
            <a:xfrm>
              <a:off x="5008277" y="4540554"/>
              <a:ext cx="2480407" cy="216000"/>
            </a:xfrm>
            <a:prstGeom prst="rect">
              <a:avLst/>
            </a:prstGeom>
            <a:noFill/>
          </p:spPr>
          <p:txBody>
            <a:bodyPr wrap="square" lIns="0" tIns="0" rIns="0" bIns="0" rtlCol="0" anchor="ctr" anchorCtr="0">
              <a:noAutofit/>
            </a:bodyPr>
            <a:lstStyle/>
            <a:p>
              <a:r>
                <a:rPr lang="de-DE" sz="1000" dirty="0">
                  <a:solidFill>
                    <a:schemeClr val="accent1"/>
                  </a:solidFill>
                  <a:latin typeface="+mj-lt"/>
                  <a:hlinkClick r:id="rId6"/>
                </a:rPr>
                <a:t>OPITZCONSULTING</a:t>
              </a:r>
              <a:endParaRPr lang="de-DE" sz="1000" dirty="0">
                <a:solidFill>
                  <a:schemeClr val="accent1"/>
                </a:solidFill>
                <a:latin typeface="+mj-lt"/>
              </a:endParaRPr>
            </a:p>
          </p:txBody>
        </p:sp>
        <p:pic>
          <p:nvPicPr>
            <p:cNvPr id="50" name="Grafik 4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679950" y="4540554"/>
              <a:ext cx="216000" cy="216000"/>
            </a:xfrm>
            <a:prstGeom prst="rect">
              <a:avLst/>
            </a:prstGeom>
          </p:spPr>
        </p:pic>
        <p:sp>
          <p:nvSpPr>
            <p:cNvPr id="52" name="Textfeld 51"/>
            <p:cNvSpPr txBox="1"/>
            <p:nvPr userDrawn="1"/>
          </p:nvSpPr>
          <p:spPr>
            <a:xfrm>
              <a:off x="6668643" y="4540554"/>
              <a:ext cx="2480407" cy="216000"/>
            </a:xfrm>
            <a:prstGeom prst="rect">
              <a:avLst/>
            </a:prstGeom>
            <a:noFill/>
          </p:spPr>
          <p:txBody>
            <a:bodyPr wrap="square" lIns="0" tIns="0" rIns="0" bIns="0" rtlCol="0" anchor="ctr" anchorCtr="0">
              <a:noAutofit/>
            </a:bodyPr>
            <a:lstStyle/>
            <a:p>
              <a:r>
                <a:rPr lang="de-DE" sz="1000" dirty="0">
                  <a:solidFill>
                    <a:schemeClr val="accent1"/>
                  </a:solidFill>
                  <a:latin typeface="+mj-lt"/>
                  <a:hlinkClick r:id="rId8"/>
                </a:rPr>
                <a:t>opitzconsulting</a:t>
              </a:r>
              <a:endParaRPr lang="de-DE" sz="1000" dirty="0">
                <a:solidFill>
                  <a:schemeClr val="accent1"/>
                </a:solidFill>
                <a:latin typeface="+mj-lt"/>
              </a:endParaRPr>
            </a:p>
          </p:txBody>
        </p:sp>
        <p:pic>
          <p:nvPicPr>
            <p:cNvPr id="53" name="Grafik 5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6336000" y="4540554"/>
              <a:ext cx="216000" cy="216000"/>
            </a:xfrm>
            <a:prstGeom prst="rect">
              <a:avLst/>
            </a:prstGeom>
          </p:spPr>
        </p:pic>
        <p:sp>
          <p:nvSpPr>
            <p:cNvPr id="55" name="Textfeld 54"/>
            <p:cNvSpPr txBox="1"/>
            <p:nvPr userDrawn="1"/>
          </p:nvSpPr>
          <p:spPr>
            <a:xfrm>
              <a:off x="1404946" y="4540554"/>
              <a:ext cx="2480407" cy="216000"/>
            </a:xfrm>
            <a:prstGeom prst="rect">
              <a:avLst/>
            </a:prstGeom>
            <a:noFill/>
          </p:spPr>
          <p:txBody>
            <a:bodyPr wrap="square" lIns="0" tIns="0" rIns="0" bIns="0" rtlCol="0" anchor="ctr" anchorCtr="0">
              <a:noAutofit/>
            </a:bodyPr>
            <a:lstStyle/>
            <a:p>
              <a:r>
                <a:rPr lang="de-DE" sz="1000" dirty="0">
                  <a:solidFill>
                    <a:schemeClr val="accent1"/>
                  </a:solidFill>
                  <a:latin typeface="+mj-lt"/>
                  <a:hlinkClick r:id="rId10"/>
                </a:rPr>
                <a:t>WWW.OPITZ-CONSULTING.COM</a:t>
              </a:r>
              <a:endParaRPr lang="de-DE" sz="1000" dirty="0">
                <a:solidFill>
                  <a:schemeClr val="accent1"/>
                </a:solidFill>
                <a:latin typeface="+mj-lt"/>
              </a:endParaRPr>
            </a:p>
          </p:txBody>
        </p:sp>
        <p:pic>
          <p:nvPicPr>
            <p:cNvPr id="56" name="Grafik 5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72303" y="4540554"/>
              <a:ext cx="215894" cy="216000"/>
            </a:xfrm>
            <a:prstGeom prst="rect">
              <a:avLst/>
            </a:prstGeom>
          </p:spPr>
        </p:pic>
      </p:grpSp>
      <p:sp>
        <p:nvSpPr>
          <p:cNvPr id="29" name="Rechteck 28"/>
          <p:cNvSpPr/>
          <p:nvPr userDrawn="1"/>
        </p:nvSpPr>
        <p:spPr>
          <a:xfrm rot="16200000">
            <a:off x="-3164214" y="2279417"/>
            <a:ext cx="5161169" cy="576000"/>
          </a:xfrm>
          <a:prstGeom prst="rect">
            <a:avLst/>
          </a:prstGeom>
          <a:solidFill>
            <a:schemeClr val="accent4"/>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Spezialfolie</a:t>
            </a:r>
          </a:p>
        </p:txBody>
      </p:sp>
    </p:spTree>
    <p:extLst>
      <p:ext uri="{BB962C8B-B14F-4D97-AF65-F5344CB8AC3E}">
        <p14:creationId xmlns:p14="http://schemas.microsoft.com/office/powerpoint/2010/main" val="181673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7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pos="2812">
          <p15:clr>
            <a:srgbClr val="FBAE40"/>
          </p15:clr>
        </p15:guide>
        <p15:guide id="2" pos="29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C17 Titel &amp; 1 Inhalt">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dirty="0"/>
              <a:t>Seite </a:t>
            </a:r>
            <a:fld id="{C3263557-27B3-42AF-8161-8D05F4F8A622}" type="slidenum">
              <a:rPr smtClean="0"/>
              <a:pPr/>
              <a:t>‹Nr.›</a:t>
            </a:fld>
            <a:endParaRPr dirty="0"/>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dirty="0"/>
              <a:t>(Folientitel, durch Klicken bearbeiten)</a:t>
            </a:r>
            <a:br>
              <a:rPr lang="de-DE" dirty="0"/>
            </a:br>
            <a:r>
              <a:rPr lang="de-DE" dirty="0"/>
              <a:t>(nur in Ausnahmen 2zeilig!)</a:t>
            </a:r>
            <a:endParaRPr lang="en-US" dirty="0"/>
          </a:p>
        </p:txBody>
      </p:sp>
      <p:sp>
        <p:nvSpPr>
          <p:cNvPr id="3" name="Inhaltsplatzhalter 2"/>
          <p:cNvSpPr>
            <a:spLocks noGrp="1"/>
          </p:cNvSpPr>
          <p:nvPr>
            <p:ph sz="quarter" idx="13" hasCustomPrompt="1"/>
          </p:nvPr>
        </p:nvSpPr>
        <p:spPr>
          <a:xfrm>
            <a:off x="215900" y="1080000"/>
            <a:ext cx="8712200" cy="3708000"/>
          </a:xfrm>
        </p:spPr>
        <p:txBody>
          <a:bodyPr>
            <a:noAutofit/>
          </a:bodyPr>
          <a:lstStyle>
            <a:lvl1pPr>
              <a:defRPr baseline="0"/>
            </a:lvl1pPr>
          </a:lstStyle>
          <a:p>
            <a:pPr lvl="0"/>
            <a:r>
              <a:rPr lang="de-DE" dirty="0"/>
              <a:t>(Aufzählungstext, durch Klicken bearbeiten oder andere Inhalte einfügen)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9" name="Gerader Verbinder 8"/>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1 Inhalt</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variabler Inhalt</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Bitte Überschrift 1zeilig; div. Inhaltstypen sind</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möglich</a:t>
            </a:r>
            <a:endParaRPr lang="de-DE" sz="1100" b="0" dirty="0">
              <a:latin typeface="Consolas" panose="020B0609020204030204" pitchFamily="49" charset="0"/>
              <a:cs typeface="Consolas" panose="020B0609020204030204" pitchFamily="49" charset="0"/>
            </a:endParaRPr>
          </a:p>
        </p:txBody>
      </p:sp>
      <p:sp>
        <p:nvSpPr>
          <p:cNvPr id="12"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14" name="Rechteck 13"/>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Tree>
    <p:extLst>
      <p:ext uri="{BB962C8B-B14F-4D97-AF65-F5344CB8AC3E}">
        <p14:creationId xmlns:p14="http://schemas.microsoft.com/office/powerpoint/2010/main" val="267852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9"/>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C17 Titel &amp; 2 Inhalte">
    <p:spTree>
      <p:nvGrpSpPr>
        <p:cNvPr id="1" name=""/>
        <p:cNvGrpSpPr/>
        <p:nvPr/>
      </p:nvGrpSpPr>
      <p:grpSpPr>
        <a:xfrm>
          <a:off x="0" y="0"/>
          <a:ext cx="0" cy="0"/>
          <a:chOff x="0" y="0"/>
          <a:chExt cx="0" cy="0"/>
        </a:xfrm>
      </p:grpSpPr>
      <p:sp>
        <p:nvSpPr>
          <p:cNvPr id="17" name="Fußzeilenplatzhalter 16"/>
          <p:cNvSpPr>
            <a:spLocks noGrp="1"/>
          </p:cNvSpPr>
          <p:nvPr>
            <p:ph type="ftr" sz="quarter" idx="11"/>
          </p:nvPr>
        </p:nvSpPr>
        <p:spPr/>
        <p:txBody>
          <a:bodyPr/>
          <a:lstStyle/>
          <a:p>
            <a:r>
              <a:rPr lang="de-DE"/>
              <a:t>OC Powerpoint CI 2017 V 0.933</a:t>
            </a:r>
            <a:endParaRPr lang="de-DE" dirty="0"/>
          </a:p>
        </p:txBody>
      </p:sp>
      <p:sp>
        <p:nvSpPr>
          <p:cNvPr id="18" name="Foliennummernplatzhalter 17"/>
          <p:cNvSpPr>
            <a:spLocks noGrp="1"/>
          </p:cNvSpPr>
          <p:nvPr>
            <p:ph type="sldNum" sz="quarter" idx="12"/>
          </p:nvPr>
        </p:nvSpPr>
        <p:spPr/>
        <p:txBody>
          <a:bodyPr/>
          <a:lstStyle/>
          <a:p>
            <a:r>
              <a:rPr lang="de-DE" dirty="0"/>
              <a:t>Seite </a:t>
            </a:r>
            <a:fld id="{C3263557-27B3-42AF-8161-8D05F4F8A622}" type="slidenum">
              <a:rPr smtClean="0"/>
              <a:pPr/>
              <a:t>‹Nr.›</a:t>
            </a:fld>
            <a:endParaRPr dirty="0"/>
          </a:p>
        </p:txBody>
      </p:sp>
      <p:sp>
        <p:nvSpPr>
          <p:cNvPr id="8" name="Title Placeholder 1"/>
          <p:cNvSpPr>
            <a:spLocks noGrp="1"/>
          </p:cNvSpPr>
          <p:nvPr>
            <p:ph type="title" hasCustomPrompt="1"/>
          </p:nvPr>
        </p:nvSpPr>
        <p:spPr>
          <a:xfrm>
            <a:off x="215900" y="87474"/>
            <a:ext cx="8712200" cy="812554"/>
          </a:xfrm>
          <a:prstGeom prst="rect">
            <a:avLst/>
          </a:prstGeom>
        </p:spPr>
        <p:txBody>
          <a:bodyPr vert="horz" lIns="0" tIns="0" rIns="0" bIns="0" rtlCol="0" anchor="b" anchorCtr="0">
            <a:noAutofit/>
          </a:bodyPr>
          <a:lstStyle>
            <a:lvl1pPr>
              <a:tabLst>
                <a:tab pos="8702675" algn="r"/>
              </a:tabLst>
              <a:defRPr baseline="0"/>
            </a:lvl1pPr>
          </a:lstStyle>
          <a:p>
            <a:r>
              <a:rPr lang="de-DE" dirty="0"/>
              <a:t>(Folientitel, durch Klicken bearbeiten)</a:t>
            </a:r>
            <a:br>
              <a:rPr lang="de-DE" dirty="0"/>
            </a:br>
            <a:r>
              <a:rPr lang="de-DE" dirty="0"/>
              <a:t>(nur in Ausnahmen 2zeilig!)</a:t>
            </a:r>
            <a:endParaRPr lang="en-US" dirty="0"/>
          </a:p>
        </p:txBody>
      </p:sp>
      <p:sp>
        <p:nvSpPr>
          <p:cNvPr id="3" name="Inhaltsplatzhalter 2"/>
          <p:cNvSpPr>
            <a:spLocks noGrp="1"/>
          </p:cNvSpPr>
          <p:nvPr>
            <p:ph sz="quarter" idx="13" hasCustomPrompt="1"/>
          </p:nvPr>
        </p:nvSpPr>
        <p:spPr>
          <a:xfrm>
            <a:off x="215900" y="1080000"/>
            <a:ext cx="4248088"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Inhaltsplatzhalter 2"/>
          <p:cNvSpPr>
            <a:spLocks noGrp="1"/>
          </p:cNvSpPr>
          <p:nvPr>
            <p:ph sz="quarter" idx="15" hasCustomPrompt="1"/>
          </p:nvPr>
        </p:nvSpPr>
        <p:spPr>
          <a:xfrm>
            <a:off x="4680012" y="1080000"/>
            <a:ext cx="4248088" cy="3708000"/>
          </a:xfrm>
        </p:spPr>
        <p:txBody>
          <a:bodyPr>
            <a:noAutofit/>
          </a:bodyPr>
          <a:lstStyle>
            <a:lvl1pPr>
              <a:defRPr baseline="0"/>
            </a:lvl1pPr>
          </a:lstStyle>
          <a:p>
            <a:pPr lvl="0"/>
            <a:r>
              <a:rPr lang="de-DE" dirty="0"/>
              <a:t>(Aufzählungstext,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cxnSp>
        <p:nvCxnSpPr>
          <p:cNvPr id="10" name="Gerader Verbinder 9"/>
          <p:cNvCxnSpPr/>
          <p:nvPr userDrawn="1"/>
        </p:nvCxnSpPr>
        <p:spPr>
          <a:xfrm>
            <a:off x="-324544" y="951570"/>
            <a:ext cx="5404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Gerader Verbinder 10"/>
          <p:cNvCxnSpPr/>
          <p:nvPr userDrawn="1"/>
        </p:nvCxnSpPr>
        <p:spPr>
          <a:xfrm>
            <a:off x="-484" y="951570"/>
            <a:ext cx="216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feld 11"/>
          <p:cNvSpPr txBox="1"/>
          <p:nvPr userDrawn="1"/>
        </p:nvSpPr>
        <p:spPr>
          <a:xfrm>
            <a:off x="0" y="-864001"/>
            <a:ext cx="4464000" cy="823045"/>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Layout:  </a:t>
            </a:r>
            <a:r>
              <a:rPr lang="de-DE" sz="1100" dirty="0">
                <a:latin typeface="Consolas" panose="020B0609020204030204" pitchFamily="49" charset="0"/>
                <a:cs typeface="Consolas" panose="020B0609020204030204" pitchFamily="49" charset="0"/>
              </a:rPr>
              <a:t>Titel</a:t>
            </a:r>
            <a:r>
              <a:rPr lang="de-DE" sz="1100" baseline="0" dirty="0">
                <a:latin typeface="Consolas" panose="020B0609020204030204" pitchFamily="49" charset="0"/>
                <a:cs typeface="Consolas" panose="020B0609020204030204" pitchFamily="49" charset="0"/>
              </a:rPr>
              <a:t> &amp; 2 Inhalte</a:t>
            </a:r>
            <a:endParaRPr lang="de-DE" sz="1100" dirty="0">
              <a:latin typeface="Consolas" panose="020B0609020204030204" pitchFamily="49" charset="0"/>
              <a:cs typeface="Consolas" panose="020B0609020204030204" pitchFamily="49" charset="0"/>
            </a:endParaRPr>
          </a:p>
          <a:p>
            <a:r>
              <a:rPr lang="de-DE" sz="1100" b="1" dirty="0">
                <a:latin typeface="Consolas" panose="020B0609020204030204" pitchFamily="49" charset="0"/>
                <a:cs typeface="Consolas" panose="020B0609020204030204" pitchFamily="49" charset="0"/>
              </a:rPr>
              <a:t>Einsatz: </a:t>
            </a:r>
            <a:r>
              <a:rPr lang="de-DE" sz="1100" b="0" dirty="0">
                <a:latin typeface="Consolas" panose="020B0609020204030204" pitchFamily="49" charset="0"/>
                <a:cs typeface="Consolas" panose="020B0609020204030204" pitchFamily="49" charset="0"/>
              </a:rPr>
              <a:t>Standardfolie</a:t>
            </a:r>
            <a:endParaRPr lang="de-DE" sz="1100" b="0" baseline="0" dirty="0">
              <a:latin typeface="Consolas" panose="020B0609020204030204" pitchFamily="49" charset="0"/>
              <a:cs typeface="Consolas" panose="020B0609020204030204" pitchFamily="49" charset="0"/>
            </a:endParaRPr>
          </a:p>
          <a:p>
            <a:r>
              <a:rPr lang="de-DE" sz="1100" b="1" baseline="0" dirty="0">
                <a:latin typeface="Consolas" panose="020B0609020204030204" pitchFamily="49" charset="0"/>
                <a:cs typeface="Consolas" panose="020B0609020204030204" pitchFamily="49" charset="0"/>
              </a:rPr>
              <a:t>Inhalt:  </a:t>
            </a:r>
            <a:r>
              <a:rPr lang="de-DE" sz="1100" b="0" baseline="0" dirty="0">
                <a:latin typeface="Consolas" panose="020B0609020204030204" pitchFamily="49" charset="0"/>
                <a:cs typeface="Consolas" panose="020B0609020204030204" pitchFamily="49" charset="0"/>
              </a:rPr>
              <a:t>Überschrift, 2 variable Inhalte</a:t>
            </a:r>
          </a:p>
          <a:p>
            <a:r>
              <a:rPr lang="de-DE" sz="1100" b="1" baseline="0" dirty="0">
                <a:latin typeface="Consolas" panose="020B0609020204030204" pitchFamily="49" charset="0"/>
                <a:cs typeface="Consolas" panose="020B0609020204030204" pitchFamily="49" charset="0"/>
              </a:rPr>
              <a:t>Tipps:</a:t>
            </a:r>
            <a:r>
              <a:rPr lang="de-DE" sz="1100" b="0" baseline="0" dirty="0">
                <a:latin typeface="Consolas" panose="020B0609020204030204" pitchFamily="49" charset="0"/>
                <a:cs typeface="Consolas" panose="020B0609020204030204" pitchFamily="49" charset="0"/>
              </a:rPr>
              <a:t>   Bitte Überschrift 1zeilig; div. Inhaltstypen sind</a:t>
            </a:r>
            <a:br>
              <a:rPr lang="de-DE" sz="1100" b="0" baseline="0" dirty="0">
                <a:latin typeface="Consolas" panose="020B0609020204030204" pitchFamily="49" charset="0"/>
                <a:cs typeface="Consolas" panose="020B0609020204030204" pitchFamily="49" charset="0"/>
              </a:rPr>
            </a:br>
            <a:r>
              <a:rPr lang="de-DE" sz="1100" b="0" baseline="0" dirty="0">
                <a:latin typeface="Consolas" panose="020B0609020204030204" pitchFamily="49" charset="0"/>
                <a:cs typeface="Consolas" panose="020B0609020204030204" pitchFamily="49" charset="0"/>
              </a:rPr>
              <a:t>         möglich</a:t>
            </a:r>
            <a:endParaRPr lang="de-DE" sz="1100" b="0" dirty="0">
              <a:latin typeface="Consolas" panose="020B0609020204030204" pitchFamily="49" charset="0"/>
              <a:cs typeface="Consolas" panose="020B0609020204030204" pitchFamily="49" charset="0"/>
            </a:endParaRPr>
          </a:p>
        </p:txBody>
      </p:sp>
      <p:sp>
        <p:nvSpPr>
          <p:cNvPr id="13" name="Textplatzhalter 10"/>
          <p:cNvSpPr>
            <a:spLocks noGrp="1"/>
          </p:cNvSpPr>
          <p:nvPr>
            <p:ph type="body" sz="quarter" idx="14" hasCustomPrompt="1"/>
          </p:nvPr>
        </p:nvSpPr>
        <p:spPr>
          <a:xfrm>
            <a:off x="4679999" y="-864000"/>
            <a:ext cx="4464000" cy="648000"/>
          </a:xfrm>
        </p:spPr>
        <p:txBody>
          <a:bodyPr>
            <a:noAutofit/>
          </a:bodyPr>
          <a:lstStyle>
            <a:lvl1pPr marL="0" indent="0">
              <a:buFontTx/>
              <a:buNone/>
              <a:defRPr sz="1100">
                <a:solidFill>
                  <a:schemeClr val="accent2"/>
                </a:solidFill>
                <a:latin typeface="Consolas" panose="020B0609020204030204" pitchFamily="49" charset="0"/>
                <a:cs typeface="Consolas" panose="020B0609020204030204" pitchFamily="49" charset="0"/>
              </a:defRPr>
            </a:lvl1pPr>
            <a:lvl2pPr marL="216000" indent="0">
              <a:buFontTx/>
              <a:buNone/>
              <a:defRPr sz="1100">
                <a:solidFill>
                  <a:schemeClr val="accent2"/>
                </a:solidFill>
                <a:latin typeface="Consolas" panose="020B0609020204030204" pitchFamily="49" charset="0"/>
                <a:cs typeface="Consolas" panose="020B0609020204030204" pitchFamily="49" charset="0"/>
              </a:defRPr>
            </a:lvl2pPr>
            <a:lvl3pPr marL="432000" indent="0">
              <a:buFontTx/>
              <a:buNone/>
              <a:defRPr sz="1050">
                <a:solidFill>
                  <a:schemeClr val="accent2"/>
                </a:solidFill>
                <a:latin typeface="Consolas" panose="020B0609020204030204" pitchFamily="49" charset="0"/>
                <a:cs typeface="Consolas" panose="020B0609020204030204" pitchFamily="49" charset="0"/>
              </a:defRPr>
            </a:lvl3pPr>
            <a:lvl4pPr marL="612000" indent="0">
              <a:buFontTx/>
              <a:buNone/>
              <a:defRPr sz="1050">
                <a:solidFill>
                  <a:schemeClr val="accent2"/>
                </a:solidFill>
                <a:latin typeface="Consolas" panose="020B0609020204030204" pitchFamily="49" charset="0"/>
                <a:cs typeface="Consolas" panose="020B0609020204030204" pitchFamily="49" charset="0"/>
              </a:defRPr>
            </a:lvl4pPr>
            <a:lvl5pPr marL="792000" indent="0">
              <a:buFontTx/>
              <a:buNone/>
              <a:defRPr sz="1050">
                <a:solidFill>
                  <a:schemeClr val="accent2"/>
                </a:solidFill>
                <a:latin typeface="Consolas" panose="020B0609020204030204" pitchFamily="49" charset="0"/>
                <a:cs typeface="Consolas" panose="020B0609020204030204" pitchFamily="49" charset="0"/>
              </a:defRPr>
            </a:lvl5pPr>
          </a:lstStyle>
          <a:p>
            <a:pPr lvl="0"/>
            <a:r>
              <a:rPr lang="de-DE" dirty="0"/>
              <a:t>(Platzhalter für Regieanweisungen, durch Klicken bearbeiten)</a:t>
            </a:r>
          </a:p>
        </p:txBody>
      </p:sp>
      <p:sp>
        <p:nvSpPr>
          <p:cNvPr id="15" name="Rechteck 14"/>
          <p:cNvSpPr/>
          <p:nvPr userDrawn="1"/>
        </p:nvSpPr>
        <p:spPr>
          <a:xfrm rot="16200000">
            <a:off x="-3165035" y="2278594"/>
            <a:ext cx="5162812" cy="576000"/>
          </a:xfrm>
          <a:prstGeom prst="rect">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de-DE" sz="1800" dirty="0">
                <a:solidFill>
                  <a:schemeClr val="bg1"/>
                </a:solidFill>
              </a:rPr>
              <a:t>Standardfolie</a:t>
            </a:r>
          </a:p>
        </p:txBody>
      </p:sp>
    </p:spTree>
    <p:extLst>
      <p:ext uri="{BB962C8B-B14F-4D97-AF65-F5344CB8AC3E}">
        <p14:creationId xmlns:p14="http://schemas.microsoft.com/office/powerpoint/2010/main" val="90802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02743 3.45679E-6 L 0.05903 3.45679E-6 " pathEditMode="relative" rAng="0" ptsTypes="AA">
                                      <p:cBhvr>
                                        <p:cTn id="6" dur="1000" fill="hold"/>
                                        <p:tgtEl>
                                          <p:spTgt spid="10"/>
                                        </p:tgtEl>
                                        <p:attrNameLst>
                                          <p:attrName>ppt_x</p:attrName>
                                          <p:attrName>ppt_y</p:attrName>
                                        </p:attrNameLst>
                                      </p:cBhvr>
                                      <p:rCtr x="4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mod="1">
    <p:ext uri="{DCECCB84-F9BA-43D5-87BE-67443E8EF086}">
      <p15:sldGuideLst xmlns:p15="http://schemas.microsoft.com/office/powerpoint/2012/main">
        <p15:guide id="1" orient="horz" pos="509">
          <p15:clr>
            <a:srgbClr val="FBAE40"/>
          </p15:clr>
        </p15:guide>
        <p15:guide id="2" orient="horz" pos="146">
          <p15:clr>
            <a:srgbClr val="FBAE40"/>
          </p15:clr>
        </p15:guide>
        <p15:guide id="5" pos="2812">
          <p15:clr>
            <a:srgbClr val="FBAE40"/>
          </p15:clr>
        </p15:guide>
        <p15:guide id="6" pos="29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5" name="Grafik 2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60284" y="3238500"/>
            <a:ext cx="2822492" cy="2472764"/>
          </a:xfrm>
          <a:prstGeom prst="rect">
            <a:avLst/>
          </a:prstGeom>
        </p:spPr>
      </p:pic>
      <p:sp>
        <p:nvSpPr>
          <p:cNvPr id="2" name="Title Placeholder 1"/>
          <p:cNvSpPr>
            <a:spLocks noGrp="1"/>
          </p:cNvSpPr>
          <p:nvPr>
            <p:ph type="title"/>
          </p:nvPr>
        </p:nvSpPr>
        <p:spPr>
          <a:xfrm>
            <a:off x="215900" y="159482"/>
            <a:ext cx="8712200" cy="488518"/>
          </a:xfrm>
          <a:prstGeom prst="rect">
            <a:avLst/>
          </a:prstGeom>
        </p:spPr>
        <p:txBody>
          <a:bodyPr vert="horz" lIns="0" tIns="0" rIns="0" bIns="0" rtlCol="0" anchor="t" anchorCtr="0">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215900" y="719999"/>
            <a:ext cx="8712200" cy="3960000"/>
          </a:xfrm>
          <a:prstGeom prst="rect">
            <a:avLst/>
          </a:prstGeom>
        </p:spPr>
        <p:txBody>
          <a:bodyPr vert="horz" lIns="0" tIns="0" rIns="0" bIns="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7" name="Rechteck 6"/>
          <p:cNvSpPr/>
          <p:nvPr userDrawn="1"/>
        </p:nvSpPr>
        <p:spPr>
          <a:xfrm>
            <a:off x="0" y="4914000"/>
            <a:ext cx="9143999" cy="252000"/>
          </a:xfrm>
          <a:prstGeom prst="rect">
            <a:avLst/>
          </a:prstGeom>
          <a:solidFill>
            <a:schemeClr val="tx2"/>
          </a:solidFill>
          <a:ln>
            <a:noFill/>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de-DE" sz="800" dirty="0"/>
          </a:p>
        </p:txBody>
      </p:sp>
      <p:sp>
        <p:nvSpPr>
          <p:cNvPr id="13" name="Footer Placeholder 4"/>
          <p:cNvSpPr>
            <a:spLocks noGrp="1"/>
          </p:cNvSpPr>
          <p:nvPr>
            <p:ph type="ftr" sz="quarter" idx="3"/>
          </p:nvPr>
        </p:nvSpPr>
        <p:spPr>
          <a:xfrm>
            <a:off x="3028950" y="4914000"/>
            <a:ext cx="3086100" cy="234000"/>
          </a:xfrm>
          <a:prstGeom prst="rect">
            <a:avLst/>
          </a:prstGeom>
        </p:spPr>
        <p:txBody>
          <a:bodyPr lIns="0" tIns="0" rIns="0" bIns="0" anchor="ctr" anchorCtr="0"/>
          <a:lstStyle>
            <a:lvl1pPr algn="ctr">
              <a:defRPr sz="800">
                <a:solidFill>
                  <a:schemeClr val="bg2"/>
                </a:solidFill>
                <a:latin typeface="+mj-lt"/>
              </a:defRPr>
            </a:lvl1pPr>
          </a:lstStyle>
          <a:p>
            <a:r>
              <a:rPr lang="de-DE" dirty="0"/>
              <a:t>OC </a:t>
            </a:r>
            <a:r>
              <a:rPr lang="de-DE" dirty="0" err="1"/>
              <a:t>Powerpoint</a:t>
            </a:r>
            <a:r>
              <a:rPr lang="de-DE" dirty="0"/>
              <a:t> CI 2017 V 0.933</a:t>
            </a:r>
          </a:p>
        </p:txBody>
      </p:sp>
      <p:sp>
        <p:nvSpPr>
          <p:cNvPr id="14" name="Slide Number Placeholder 5"/>
          <p:cNvSpPr>
            <a:spLocks noGrp="1"/>
          </p:cNvSpPr>
          <p:nvPr>
            <p:ph type="sldNum" sz="quarter" idx="4"/>
          </p:nvPr>
        </p:nvSpPr>
        <p:spPr>
          <a:xfrm>
            <a:off x="7956376" y="4914000"/>
            <a:ext cx="972108" cy="234000"/>
          </a:xfrm>
          <a:prstGeom prst="rect">
            <a:avLst/>
          </a:prstGeom>
        </p:spPr>
        <p:txBody>
          <a:bodyPr lIns="0" tIns="0" rIns="0" bIns="0" anchor="ctr" anchorCtr="0"/>
          <a:lstStyle>
            <a:lvl1pPr algn="r">
              <a:defRPr lang="de-DE" sz="800" kern="1200" smtClean="0">
                <a:solidFill>
                  <a:schemeClr val="bg2"/>
                </a:solidFill>
                <a:latin typeface="+mj-lt"/>
                <a:ea typeface="+mn-ea"/>
                <a:cs typeface="+mn-cs"/>
              </a:defRPr>
            </a:lvl1pPr>
          </a:lstStyle>
          <a:p>
            <a:r>
              <a:rPr lang="de-DE" dirty="0"/>
              <a:t>Seite </a:t>
            </a:r>
            <a:fld id="{C3263557-27B3-42AF-8161-8D05F4F8A622}" type="slidenum">
              <a:rPr smtClean="0"/>
              <a:pPr/>
              <a:t>‹Nr.›</a:t>
            </a:fld>
            <a:endParaRPr dirty="0"/>
          </a:p>
        </p:txBody>
      </p:sp>
      <p:sp>
        <p:nvSpPr>
          <p:cNvPr id="9" name="Textfeld 8"/>
          <p:cNvSpPr txBox="1"/>
          <p:nvPr userDrawn="1"/>
        </p:nvSpPr>
        <p:spPr>
          <a:xfrm>
            <a:off x="215900" y="4914000"/>
            <a:ext cx="1512000" cy="234000"/>
          </a:xfrm>
          <a:prstGeom prst="rect">
            <a:avLst/>
          </a:prstGeom>
        </p:spPr>
        <p:txBody>
          <a:bodyPr lIns="0" tIns="0" rIns="0" bIns="0" anchor="ctr" anchorCtr="0"/>
          <a:lstStyle>
            <a:defPPr>
              <a:defRPr lang="de-DE"/>
            </a:defPPr>
            <a:lvl1pPr algn="ctr">
              <a:defRPr sz="900">
                <a:solidFill>
                  <a:schemeClr val="bg2"/>
                </a:solidFill>
              </a:defRPr>
            </a:lvl1pPr>
          </a:lstStyle>
          <a:p>
            <a:pPr lvl="0" algn="l"/>
            <a:r>
              <a:rPr lang="en-US" sz="800" dirty="0">
                <a:latin typeface="+mj-lt"/>
              </a:rPr>
              <a:t>© OPITZ CONSULTING 2019</a:t>
            </a:r>
          </a:p>
        </p:txBody>
      </p:sp>
      <p:sp>
        <p:nvSpPr>
          <p:cNvPr id="10" name="Textfeld 9"/>
          <p:cNvSpPr txBox="1"/>
          <p:nvPr userDrawn="1"/>
        </p:nvSpPr>
        <p:spPr>
          <a:xfrm>
            <a:off x="0" y="5400000"/>
            <a:ext cx="4464000" cy="648000"/>
          </a:xfrm>
          <a:prstGeom prst="rect">
            <a:avLst/>
          </a:prstGeom>
          <a:noFill/>
        </p:spPr>
        <p:txBody>
          <a:bodyPr wrap="square" lIns="0" tIns="0" rIns="0" bIns="0" rtlCol="0">
            <a:noAutofit/>
          </a:bodyPr>
          <a:lstStyle/>
          <a:p>
            <a:r>
              <a:rPr lang="de-DE" sz="1100" b="1" dirty="0">
                <a:latin typeface="Consolas" panose="020B0609020204030204" pitchFamily="49" charset="0"/>
                <a:cs typeface="Consolas" panose="020B0609020204030204" pitchFamily="49" charset="0"/>
              </a:rPr>
              <a:t>OC </a:t>
            </a:r>
            <a:r>
              <a:rPr lang="de-DE" sz="1100" b="1" dirty="0" err="1">
                <a:latin typeface="Consolas" panose="020B0609020204030204" pitchFamily="49" charset="0"/>
                <a:cs typeface="Consolas" panose="020B0609020204030204" pitchFamily="49" charset="0"/>
              </a:rPr>
              <a:t>Powerpoint</a:t>
            </a:r>
            <a:r>
              <a:rPr lang="de-DE" sz="1100" b="1" dirty="0">
                <a:latin typeface="Consolas" panose="020B0609020204030204" pitchFamily="49" charset="0"/>
                <a:cs typeface="Consolas" panose="020B0609020204030204" pitchFamily="49" charset="0"/>
              </a:rPr>
              <a:t> Design 2017</a:t>
            </a:r>
            <a:r>
              <a:rPr lang="de-DE" sz="1100" b="1" baseline="0" dirty="0">
                <a:latin typeface="Consolas" panose="020B0609020204030204" pitchFamily="49" charset="0"/>
                <a:cs typeface="Consolas" panose="020B0609020204030204" pitchFamily="49" charset="0"/>
              </a:rPr>
              <a:t> V 0.933 / LTA / TGA / 16.06.2017</a:t>
            </a:r>
            <a:endParaRPr lang="de-DE" sz="1100" b="0" dirty="0">
              <a:latin typeface="Consolas" panose="020B0609020204030204" pitchFamily="49" charset="0"/>
              <a:cs typeface="Consolas" panose="020B0609020204030204" pitchFamily="49" charset="0"/>
            </a:endParaRPr>
          </a:p>
        </p:txBody>
      </p:sp>
      <p:sp>
        <p:nvSpPr>
          <p:cNvPr id="11" name="Textfeld 10"/>
          <p:cNvSpPr txBox="1"/>
          <p:nvPr userDrawn="1"/>
        </p:nvSpPr>
        <p:spPr>
          <a:xfrm>
            <a:off x="6698596" y="4914000"/>
            <a:ext cx="1161169" cy="234000"/>
          </a:xfrm>
          <a:prstGeom prst="rect">
            <a:avLst/>
          </a:prstGeom>
        </p:spPr>
        <p:txBody>
          <a:bodyPr lIns="0" tIns="0" rIns="0" bIns="0" anchor="ctr" anchorCtr="0"/>
          <a:lstStyle>
            <a:defPPr>
              <a:defRPr lang="de-DE"/>
            </a:defPPr>
            <a:lvl1pPr algn="ctr">
              <a:defRPr sz="900">
                <a:solidFill>
                  <a:schemeClr val="bg2"/>
                </a:solidFill>
              </a:defRPr>
            </a:lvl1pPr>
          </a:lstStyle>
          <a:p>
            <a:pPr lvl="0" algn="l"/>
            <a:r>
              <a:rPr lang="de-DE" sz="600" kern="1200" dirty="0">
                <a:solidFill>
                  <a:schemeClr val="bg2"/>
                </a:solidFill>
                <a:effectLst/>
                <a:latin typeface="+mj-lt"/>
                <a:ea typeface="+mn-ea"/>
                <a:cs typeface="+mn-cs"/>
              </a:rPr>
              <a:t>Informationsklassifikation: </a:t>
            </a:r>
            <a:br>
              <a:rPr lang="de-DE" sz="600" kern="1200" dirty="0">
                <a:solidFill>
                  <a:schemeClr val="bg2"/>
                </a:solidFill>
                <a:effectLst/>
                <a:latin typeface="+mj-lt"/>
                <a:ea typeface="+mn-ea"/>
                <a:cs typeface="+mn-cs"/>
              </a:rPr>
            </a:br>
            <a:r>
              <a:rPr lang="de-DE" sz="600" kern="1200" dirty="0">
                <a:solidFill>
                  <a:schemeClr val="bg2"/>
                </a:solidFill>
                <a:effectLst/>
                <a:latin typeface="+mj-lt"/>
                <a:ea typeface="+mn-ea"/>
                <a:cs typeface="+mn-cs"/>
              </a:rPr>
              <a:t>Öffentlich</a:t>
            </a:r>
            <a:endParaRPr lang="en-US" sz="500" dirty="0">
              <a:latin typeface="+mj-lt"/>
            </a:endParaRPr>
          </a:p>
        </p:txBody>
      </p:sp>
      <p:sp>
        <p:nvSpPr>
          <p:cNvPr id="12" name="Textfeld 11"/>
          <p:cNvSpPr txBox="1"/>
          <p:nvPr userDrawn="1"/>
        </p:nvSpPr>
        <p:spPr>
          <a:xfrm>
            <a:off x="6758129" y="5230293"/>
            <a:ext cx="3014662" cy="235449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sz="1050" dirty="0">
                <a:solidFill>
                  <a:srgbClr val="FF0000"/>
                </a:solidFill>
                <a:latin typeface="Consolas" panose="020B0609020204030204" pitchFamily="49" charset="0"/>
                <a:cs typeface="Consolas" panose="020B0609020204030204" pitchFamily="49" charset="0"/>
              </a:rPr>
              <a:t>Mit Inkrafttreten</a:t>
            </a:r>
            <a:br>
              <a:rPr lang="de-DE" sz="1050" dirty="0">
                <a:solidFill>
                  <a:srgbClr val="FF0000"/>
                </a:solidFill>
                <a:latin typeface="Consolas" panose="020B0609020204030204" pitchFamily="49" charset="0"/>
                <a:cs typeface="Consolas" panose="020B0609020204030204" pitchFamily="49" charset="0"/>
              </a:rPr>
            </a:br>
            <a:r>
              <a:rPr lang="de-DE" sz="1050" dirty="0">
                <a:solidFill>
                  <a:srgbClr val="FF0000"/>
                </a:solidFill>
                <a:latin typeface="Consolas" panose="020B0609020204030204" pitchFamily="49" charset="0"/>
                <a:cs typeface="Consolas" panose="020B0609020204030204" pitchFamily="49" charset="0"/>
              </a:rPr>
              <a:t>der Sicherheitsrichtlinie OC </a:t>
            </a: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dirty="0">
                <a:solidFill>
                  <a:srgbClr val="FF0000"/>
                </a:solidFill>
                <a:latin typeface="Consolas" panose="020B0609020204030204" pitchFamily="49" charset="0"/>
                <a:cs typeface="Consolas" panose="020B0609020204030204" pitchFamily="49" charset="0"/>
              </a:rPr>
              <a:t>(im Rahmen</a:t>
            </a:r>
            <a:r>
              <a:rPr lang="de-DE" sz="1050" baseline="0" dirty="0">
                <a:solidFill>
                  <a:srgbClr val="FF0000"/>
                </a:solidFill>
                <a:latin typeface="Consolas" panose="020B0609020204030204" pitchFamily="49" charset="0"/>
                <a:cs typeface="Consolas" panose="020B0609020204030204" pitchFamily="49" charset="0"/>
              </a:rPr>
              <a:t> der </a:t>
            </a:r>
            <a:r>
              <a:rPr lang="de-DE" sz="1050" dirty="0">
                <a:solidFill>
                  <a:srgbClr val="FF0000"/>
                </a:solidFill>
                <a:latin typeface="Consolas" panose="020B0609020204030204" pitchFamily="49" charset="0"/>
                <a:cs typeface="Consolas" panose="020B0609020204030204" pitchFamily="49" charset="0"/>
              </a:rPr>
              <a:t>ISO 27001-Einführung) muss hier die Informations-klassifikation</a:t>
            </a:r>
            <a:r>
              <a:rPr lang="de-DE" sz="1050" baseline="0" dirty="0">
                <a:solidFill>
                  <a:srgbClr val="FF0000"/>
                </a:solidFill>
                <a:latin typeface="Consolas" panose="020B0609020204030204" pitchFamily="49" charset="0"/>
                <a:cs typeface="Consolas" panose="020B0609020204030204" pitchFamily="49" charset="0"/>
              </a:rPr>
              <a:t> </a:t>
            </a:r>
            <a:r>
              <a:rPr lang="de-DE" sz="1050" dirty="0">
                <a:solidFill>
                  <a:srgbClr val="FF0000"/>
                </a:solidFill>
                <a:latin typeface="Consolas" panose="020B0609020204030204" pitchFamily="49" charset="0"/>
                <a:cs typeface="Consolas" panose="020B0609020204030204" pitchFamily="49" charset="0"/>
              </a:rPr>
              <a:t>stattfinden.</a:t>
            </a: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dirty="0">
                <a:solidFill>
                  <a:srgbClr val="FF0000"/>
                </a:solidFill>
                <a:latin typeface="Consolas" panose="020B0609020204030204" pitchFamily="49" charset="0"/>
                <a:cs typeface="Consolas" panose="020B0609020204030204" pitchFamily="49" charset="0"/>
              </a:rPr>
              <a:t>Mögliche Werte sind:</a:t>
            </a: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1050" dirty="0">
              <a:solidFill>
                <a:srgbClr val="FF0000"/>
              </a:solidFill>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dirty="0">
                <a:solidFill>
                  <a:srgbClr val="FF0000"/>
                </a:solidFill>
                <a:latin typeface="Consolas" panose="020B0609020204030204" pitchFamily="49" charset="0"/>
                <a:cs typeface="Consolas" panose="020B0609020204030204" pitchFamily="49" charset="0"/>
              </a:rPr>
              <a:t>Öffentlich</a:t>
            </a:r>
            <a:br>
              <a:rPr lang="de-DE" sz="1050" dirty="0">
                <a:solidFill>
                  <a:srgbClr val="FF0000"/>
                </a:solidFill>
                <a:latin typeface="Consolas" panose="020B0609020204030204" pitchFamily="49" charset="0"/>
                <a:cs typeface="Consolas" panose="020B0609020204030204" pitchFamily="49" charset="0"/>
              </a:rPr>
            </a:br>
            <a:r>
              <a:rPr lang="de-DE" sz="1050" dirty="0">
                <a:solidFill>
                  <a:srgbClr val="FF0000"/>
                </a:solidFill>
                <a:latin typeface="Consolas" panose="020B0609020204030204" pitchFamily="49" charset="0"/>
                <a:cs typeface="Consolas" panose="020B0609020204030204" pitchFamily="49" charset="0"/>
              </a:rPr>
              <a:t>Interner Gebrauch</a:t>
            </a:r>
            <a:br>
              <a:rPr lang="de-DE" sz="1050" dirty="0">
                <a:solidFill>
                  <a:srgbClr val="FF0000"/>
                </a:solidFill>
                <a:latin typeface="Consolas" panose="020B0609020204030204" pitchFamily="49" charset="0"/>
                <a:cs typeface="Consolas" panose="020B0609020204030204" pitchFamily="49" charset="0"/>
              </a:rPr>
            </a:br>
            <a:r>
              <a:rPr lang="de-DE" sz="1050" dirty="0">
                <a:solidFill>
                  <a:srgbClr val="FF0000"/>
                </a:solidFill>
                <a:latin typeface="Consolas" panose="020B0609020204030204" pitchFamily="49" charset="0"/>
                <a:cs typeface="Consolas" panose="020B0609020204030204" pitchFamily="49" charset="0"/>
              </a:rPr>
              <a:t>Vertraulich</a:t>
            </a:r>
            <a:br>
              <a:rPr lang="de-DE" sz="1050" dirty="0">
                <a:solidFill>
                  <a:srgbClr val="FF0000"/>
                </a:solidFill>
                <a:latin typeface="Consolas" panose="020B0609020204030204" pitchFamily="49" charset="0"/>
                <a:cs typeface="Consolas" panose="020B0609020204030204" pitchFamily="49" charset="0"/>
              </a:rPr>
            </a:br>
            <a:r>
              <a:rPr lang="de-DE" sz="1050" dirty="0">
                <a:solidFill>
                  <a:srgbClr val="FF0000"/>
                </a:solidFill>
                <a:latin typeface="Consolas" panose="020B0609020204030204" pitchFamily="49" charset="0"/>
                <a:cs typeface="Consolas" panose="020B0609020204030204" pitchFamily="49" charset="0"/>
              </a:rPr>
              <a:t>Streng</a:t>
            </a:r>
            <a:r>
              <a:rPr lang="de-DE" sz="1050" baseline="0" dirty="0">
                <a:solidFill>
                  <a:srgbClr val="FF0000"/>
                </a:solidFill>
                <a:latin typeface="Consolas" panose="020B0609020204030204" pitchFamily="49" charset="0"/>
                <a:cs typeface="Consolas" panose="020B0609020204030204" pitchFamily="49" charset="0"/>
              </a:rPr>
              <a:t> vertraulich</a:t>
            </a:r>
            <a:endParaRPr lang="de-DE" sz="1050" dirty="0">
              <a:solidFill>
                <a:srgbClr val="FF0000"/>
              </a:solidFill>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de-DE" sz="1050" dirty="0">
              <a:solidFill>
                <a:srgbClr val="FF0000"/>
              </a:solidFill>
              <a:latin typeface="Consolas" panose="020B0609020204030204" pitchFamily="49" charset="0"/>
              <a:cs typeface="Consolas" panose="020B0609020204030204" pitchFamily="49"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de-DE" sz="1050" dirty="0">
                <a:solidFill>
                  <a:srgbClr val="FF0000"/>
                </a:solidFill>
                <a:latin typeface="Consolas" panose="020B0609020204030204" pitchFamily="49" charset="0"/>
                <a:cs typeface="Consolas" panose="020B0609020204030204" pitchFamily="49" charset="0"/>
              </a:rPr>
              <a:t>Entsprechend</a:t>
            </a:r>
            <a:r>
              <a:rPr lang="de-DE" sz="1050" baseline="0" dirty="0">
                <a:solidFill>
                  <a:srgbClr val="FF0000"/>
                </a:solidFill>
                <a:latin typeface="Consolas" panose="020B0609020204030204" pitchFamily="49" charset="0"/>
                <a:cs typeface="Consolas" panose="020B0609020204030204" pitchFamily="49" charset="0"/>
              </a:rPr>
              <a:t> der Definition in der o.G. Richtlinie</a:t>
            </a:r>
            <a:endParaRPr lang="de-DE" sz="1050" dirty="0">
              <a:solidFill>
                <a:srgbClr val="FF0000"/>
              </a:solidFill>
              <a:latin typeface="Consolas" panose="020B0609020204030204" pitchFamily="49" charset="0"/>
              <a:cs typeface="Consolas" panose="020B0609020204030204" pitchFamily="49" charset="0"/>
            </a:endParaRPr>
          </a:p>
        </p:txBody>
      </p:sp>
      <p:cxnSp>
        <p:nvCxnSpPr>
          <p:cNvPr id="15" name="Gerade Verbindung mit Pfeil 14"/>
          <p:cNvCxnSpPr/>
          <p:nvPr userDrawn="1"/>
        </p:nvCxnSpPr>
        <p:spPr>
          <a:xfrm flipV="1">
            <a:off x="6758129" y="5283000"/>
            <a:ext cx="3133" cy="42826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105073"/>
      </p:ext>
    </p:extLst>
  </p:cSld>
  <p:clrMap bg1="lt1" tx1="dk1" bg2="lt2" tx2="dk2" accent1="accent1" accent2="accent2" accent3="accent3" accent4="accent4" accent5="accent5" accent6="accent6" hlink="hlink" folHlink="folHlink"/>
  <p:sldLayoutIdLst>
    <p:sldLayoutId id="2147483785" r:id="rId1"/>
    <p:sldLayoutId id="2147483792" r:id="rId2"/>
    <p:sldLayoutId id="2147483793" r:id="rId3"/>
    <p:sldLayoutId id="2147483791" r:id="rId4"/>
    <p:sldLayoutId id="2147483800" r:id="rId5"/>
    <p:sldLayoutId id="2147483798" r:id="rId6"/>
    <p:sldLayoutId id="2147483799" r:id="rId7"/>
    <p:sldLayoutId id="2147483786" r:id="rId8"/>
    <p:sldLayoutId id="2147483788" r:id="rId9"/>
    <p:sldLayoutId id="2147483789" r:id="rId10"/>
    <p:sldLayoutId id="2147483790" r:id="rId11"/>
    <p:sldLayoutId id="2147483787" r:id="rId12"/>
    <p:sldLayoutId id="2147483794" r:id="rId13"/>
    <p:sldLayoutId id="2147483795" r:id="rId14"/>
    <p:sldLayoutId id="2147483796" r:id="rId15"/>
    <p:sldLayoutId id="2147483802" r:id="rId16"/>
    <p:sldLayoutId id="2147483797" r:id="rId17"/>
    <p:sldLayoutId id="2147483801" r:id="rId1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hf hdr="0" dt="0"/>
  <p:txStyles>
    <p:titleStyle>
      <a:lvl1pPr algn="l" defTabSz="685800" rtl="0" eaLnBrk="1" latinLnBrk="0" hangingPunct="1">
        <a:lnSpc>
          <a:spcPct val="100000"/>
        </a:lnSpc>
        <a:spcBef>
          <a:spcPct val="0"/>
        </a:spcBef>
        <a:buNone/>
        <a:defRPr sz="2600" kern="1200">
          <a:solidFill>
            <a:schemeClr val="accent1"/>
          </a:solidFill>
          <a:latin typeface="+mj-lt"/>
          <a:ea typeface="+mj-ea"/>
          <a:cs typeface="+mj-cs"/>
        </a:defRPr>
      </a:lvl1pPr>
    </p:titleStyle>
    <p:bodyStyle>
      <a:lvl1pPr marL="216000" indent="-216000" algn="l" defTabSz="685800" rtl="0" eaLnBrk="1" latinLnBrk="0" hangingPunct="1">
        <a:lnSpc>
          <a:spcPct val="100000"/>
        </a:lnSpc>
        <a:spcBef>
          <a:spcPts val="900"/>
        </a:spcBef>
        <a:buClr>
          <a:schemeClr val="accent1"/>
        </a:buClr>
        <a:buSzPct val="70000"/>
        <a:buFont typeface="Wingdings 2" panose="05020102010507070707" pitchFamily="18" charset="2"/>
        <a:buChar char=""/>
        <a:defRPr sz="2000" kern="1200">
          <a:solidFill>
            <a:schemeClr val="tx1"/>
          </a:solidFill>
          <a:latin typeface="+mn-lt"/>
          <a:ea typeface="+mn-ea"/>
          <a:cs typeface="+mn-cs"/>
        </a:defRPr>
      </a:lvl1pPr>
      <a:lvl2pPr marL="432000" indent="-216000" algn="l" defTabSz="685800" rtl="0" eaLnBrk="1" latinLnBrk="0" hangingPunct="1">
        <a:lnSpc>
          <a:spcPct val="100000"/>
        </a:lnSpc>
        <a:spcBef>
          <a:spcPts val="300"/>
        </a:spcBef>
        <a:buClr>
          <a:schemeClr val="accent1"/>
        </a:buClr>
        <a:buSzPct val="70000"/>
        <a:buFont typeface="Wingdings 2" panose="05020102010507070707" pitchFamily="18" charset="2"/>
        <a:buChar char=""/>
        <a:defRPr sz="1600" kern="1200">
          <a:solidFill>
            <a:schemeClr val="tx1"/>
          </a:solidFill>
          <a:latin typeface="+mn-lt"/>
          <a:ea typeface="+mn-ea"/>
          <a:cs typeface="+mn-cs"/>
        </a:defRPr>
      </a:lvl2pPr>
      <a:lvl3pPr marL="61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3pPr>
      <a:lvl4pPr marL="79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4pPr>
      <a:lvl5pPr marL="972000" indent="-180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36">
          <p15:clr>
            <a:srgbClr val="F26B43"/>
          </p15:clr>
        </p15:guide>
        <p15:guide id="2" pos="5624">
          <p15:clr>
            <a:srgbClr val="F26B43"/>
          </p15:clr>
        </p15:guide>
        <p15:guide id="6" orient="horz" pos="667">
          <p15:clr>
            <a:srgbClr val="F26B43"/>
          </p15:clr>
        </p15:guide>
        <p15:guide id="7" orient="horz" pos="302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cncf.io/" TargetMode="External"/><Relationship Id="rId2" Type="http://schemas.openxmlformats.org/officeDocument/2006/relationships/hyperlink" Target="https://12factor.net/" TargetMode="Externa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endParaRPr lang="de-DE" dirty="0"/>
          </a:p>
        </p:txBody>
      </p:sp>
      <p:sp>
        <p:nvSpPr>
          <p:cNvPr id="3" name="Textplatzhalter 2"/>
          <p:cNvSpPr>
            <a:spLocks noGrp="1"/>
          </p:cNvSpPr>
          <p:nvPr>
            <p:ph type="body" sz="quarter" idx="12"/>
          </p:nvPr>
        </p:nvSpPr>
        <p:spPr/>
        <p:txBody>
          <a:bodyPr/>
          <a:lstStyle/>
          <a:p>
            <a:r>
              <a:rPr lang="de-DE" dirty="0"/>
              <a:t>Andrej Flieger – Senior Developer</a:t>
            </a:r>
          </a:p>
        </p:txBody>
      </p:sp>
      <p:sp>
        <p:nvSpPr>
          <p:cNvPr id="4" name="Titel 3"/>
          <p:cNvSpPr>
            <a:spLocks noGrp="1"/>
          </p:cNvSpPr>
          <p:nvPr>
            <p:ph type="ctrTitle"/>
          </p:nvPr>
        </p:nvSpPr>
        <p:spPr/>
        <p:txBody>
          <a:bodyPr/>
          <a:lstStyle/>
          <a:p>
            <a:r>
              <a:rPr lang="de-DE" dirty="0" err="1"/>
              <a:t>OC|ExpertCamp</a:t>
            </a:r>
            <a:endParaRPr lang="de-DE" dirty="0"/>
          </a:p>
        </p:txBody>
      </p:sp>
      <p:sp>
        <p:nvSpPr>
          <p:cNvPr id="5" name="Textplatzhalter 4"/>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1976157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10</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Scaling</a:t>
            </a:r>
            <a:endParaRPr lang="de-DE" dirty="0"/>
          </a:p>
        </p:txBody>
      </p:sp>
      <p:sp>
        <p:nvSpPr>
          <p:cNvPr id="9" name="Inhaltsplatzhalter 8"/>
          <p:cNvSpPr>
            <a:spLocks noGrp="1"/>
          </p:cNvSpPr>
          <p:nvPr>
            <p:ph sz="quarter" idx="13"/>
          </p:nvPr>
        </p:nvSpPr>
        <p:spPr>
          <a:xfrm>
            <a:off x="215900" y="1080001"/>
            <a:ext cx="8712200" cy="1057804"/>
          </a:xfrm>
        </p:spPr>
        <p:txBody>
          <a:bodyPr/>
          <a:lstStyle/>
          <a:p>
            <a:r>
              <a:rPr lang="de-DE" dirty="0"/>
              <a:t>Traffic-Management</a:t>
            </a:r>
          </a:p>
          <a:p>
            <a:pPr marL="216000" lvl="1" indent="0">
              <a:buNone/>
            </a:pPr>
            <a:r>
              <a:rPr lang="de-DE" dirty="0" err="1"/>
              <a:t>Knative</a:t>
            </a:r>
            <a:r>
              <a:rPr lang="de-DE" dirty="0"/>
              <a:t> ist in der Lage den eingehenden Traffic auf verschieden Revisionen zu verteilen. Zu diesem Zweck müssen jedoch die Konfiguration der unterschiedlichen Revisionen separat </a:t>
            </a:r>
            <a:r>
              <a:rPr lang="de-DE" dirty="0" err="1"/>
              <a:t>deployed</a:t>
            </a:r>
            <a:r>
              <a:rPr lang="de-DE" dirty="0"/>
              <a:t> werden.</a:t>
            </a:r>
          </a:p>
          <a:p>
            <a:pPr marL="216000" lvl="1" indent="0">
              <a:buNone/>
            </a:pPr>
            <a:endParaRPr lang="de-DE" altLang="de-DE" dirty="0">
              <a:latin typeface="+mj-lt"/>
            </a:endParaRPr>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6" name="Textfeld 5"/>
          <p:cNvSpPr txBox="1"/>
          <p:nvPr/>
        </p:nvSpPr>
        <p:spPr>
          <a:xfrm>
            <a:off x="-3474325" y="4993866"/>
            <a:ext cx="885587" cy="3930417"/>
          </a:xfrm>
          <a:prstGeom prst="rect">
            <a:avLst/>
          </a:prstGeom>
          <a:noFill/>
        </p:spPr>
        <p:txBody>
          <a:bodyPr wrap="square" rtlCol="0">
            <a:spAutoFit/>
          </a:bodyPr>
          <a:lstStyle/>
          <a:p>
            <a:endParaRPr lang="de-DE" dirty="0"/>
          </a:p>
        </p:txBody>
      </p:sp>
      <p:grpSp>
        <p:nvGrpSpPr>
          <p:cNvPr id="23" name="Gruppieren 22"/>
          <p:cNvGrpSpPr/>
          <p:nvPr/>
        </p:nvGrpSpPr>
        <p:grpSpPr>
          <a:xfrm>
            <a:off x="454046" y="2196000"/>
            <a:ext cx="2984400" cy="2153179"/>
            <a:chOff x="454046" y="2196000"/>
            <a:chExt cx="2984400" cy="2153179"/>
          </a:xfrm>
        </p:grpSpPr>
        <p:sp>
          <p:nvSpPr>
            <p:cNvPr id="19" name="Rectangle 5"/>
            <p:cNvSpPr>
              <a:spLocks noChangeArrowheads="1"/>
            </p:cNvSpPr>
            <p:nvPr/>
          </p:nvSpPr>
          <p:spPr bwMode="auto">
            <a:xfrm>
              <a:off x="454047" y="2502520"/>
              <a:ext cx="2983547" cy="184665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apiVersion</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serving.knative.dev</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/v1alpha1</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kind</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Configuration</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metadata</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name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meetup</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namespace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default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spec</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template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metadata</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labels</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knative.dev</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/type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container</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spec</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containers</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image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1" i="0" u="none" strike="noStrike" cap="none" normalizeH="0" dirty="0">
                  <a:ln>
                    <a:noFill/>
                  </a:ln>
                  <a:solidFill>
                    <a:srgbClr val="000000"/>
                  </a:solidFill>
                  <a:effectLst/>
                  <a:latin typeface="Courier New" panose="02070309020205020404" pitchFamily="49" charset="0"/>
                  <a:cs typeface="Courier New" panose="02070309020205020404" pitchFamily="49" charset="0"/>
                </a:rPr>
                <a:t> &lt;</a:t>
              </a:r>
              <a:r>
                <a:rPr kumimoji="0" lang="de-DE" altLang="de-DE" sz="800" b="1" i="0" u="none" strike="noStrike" cap="none" normalizeH="0" dirty="0" err="1">
                  <a:ln>
                    <a:noFill/>
                  </a:ln>
                  <a:solidFill>
                    <a:srgbClr val="000000"/>
                  </a:solidFill>
                  <a:effectLst/>
                  <a:latin typeface="Courier New" panose="02070309020205020404" pitchFamily="49" charset="0"/>
                  <a:cs typeface="Courier New" panose="02070309020205020404" pitchFamily="49" charset="0"/>
                </a:rPr>
                <a:t>image_url</a:t>
              </a:r>
              <a:r>
                <a:rPr kumimoji="0" lang="de-DE" altLang="de-DE" sz="800" b="1" i="0" u="none" strike="noStrike" cap="none" normalizeH="0" dirty="0">
                  <a:ln>
                    <a:noFill/>
                  </a:ln>
                  <a:solidFill>
                    <a:srgbClr val="000000"/>
                  </a:solidFill>
                  <a:effectLst/>
                  <a:latin typeface="Courier New" panose="02070309020205020404" pitchFamily="49" charset="0"/>
                  <a:cs typeface="Courier New" panose="02070309020205020404" pitchFamily="49" charset="0"/>
                </a:rPr>
                <a:t>&gt;:v_1</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r>
                <a:rPr lang="de-DE" altLang="de-DE" sz="800" b="1" dirty="0">
                  <a:solidFill>
                    <a:srgbClr val="000000"/>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env</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name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service.hostname</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dirty="0">
                  <a:ln>
                    <a:noFill/>
                  </a:ln>
                  <a:solidFill>
                    <a:srgbClr val="222222"/>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value</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Service_25</a:t>
              </a:r>
              <a:r>
                <a:rPr kumimoji="0" lang="de-DE" altLang="de-DE"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21" name="Textfeld 20"/>
            <p:cNvSpPr txBox="1"/>
            <p:nvPr/>
          </p:nvSpPr>
          <p:spPr>
            <a:xfrm>
              <a:off x="454046" y="2196000"/>
              <a:ext cx="2984400" cy="246221"/>
            </a:xfrm>
            <a:prstGeom prst="rect">
              <a:avLst/>
            </a:prstGeom>
            <a:solidFill>
              <a:schemeClr val="bg1">
                <a:lumMod val="85000"/>
              </a:schemeClr>
            </a:solidFill>
          </p:spPr>
          <p:txBody>
            <a:bodyPr wrap="square" rtlCol="0">
              <a:spAutoFit/>
            </a:bodyPr>
            <a:lstStyle/>
            <a:p>
              <a:r>
                <a:rPr lang="de-DE" sz="1000" b="1" dirty="0"/>
                <a:t>Definition </a:t>
              </a:r>
              <a:r>
                <a:rPr lang="de-DE" sz="1000" b="1" dirty="0" err="1"/>
                <a:t>of</a:t>
              </a:r>
              <a:r>
                <a:rPr lang="de-DE" sz="1000" b="1" dirty="0"/>
                <a:t> Revision 1</a:t>
              </a:r>
            </a:p>
          </p:txBody>
        </p:sp>
      </p:grpSp>
      <p:grpSp>
        <p:nvGrpSpPr>
          <p:cNvPr id="24" name="Gruppieren 23"/>
          <p:cNvGrpSpPr/>
          <p:nvPr/>
        </p:nvGrpSpPr>
        <p:grpSpPr>
          <a:xfrm>
            <a:off x="3632400" y="2196520"/>
            <a:ext cx="2985214" cy="2152659"/>
            <a:chOff x="3632400" y="2196520"/>
            <a:chExt cx="2985214" cy="2152659"/>
          </a:xfrm>
        </p:grpSpPr>
        <p:sp>
          <p:nvSpPr>
            <p:cNvPr id="20" name="Rectangle 6"/>
            <p:cNvSpPr>
              <a:spLocks noChangeArrowheads="1"/>
            </p:cNvSpPr>
            <p:nvPr/>
          </p:nvSpPr>
          <p:spPr bwMode="auto">
            <a:xfrm>
              <a:off x="3633214" y="2502520"/>
              <a:ext cx="2984400" cy="184665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apiVersion</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serving.knative.dev</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/v1alpha1</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kind</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Configuration</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metadata</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name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meetup</a:t>
              </a:r>
              <a:endPar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namespace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default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spec</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template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metadata</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labels</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knative.dev</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/type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container</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spec</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containers</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image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lang="de-DE" altLang="de-DE" sz="800" b="1" dirty="0">
                  <a:solidFill>
                    <a:srgbClr val="000000"/>
                  </a:solidFill>
                  <a:latin typeface="Courier New" panose="02070309020205020404" pitchFamily="49" charset="0"/>
                  <a:cs typeface="Courier New" panose="02070309020205020404" pitchFamily="49" charset="0"/>
                </a:rPr>
                <a:t>&lt;</a:t>
              </a:r>
              <a:r>
                <a:rPr lang="de-DE" altLang="de-DE" sz="800" b="1" dirty="0" err="1">
                  <a:solidFill>
                    <a:srgbClr val="000000"/>
                  </a:solidFill>
                  <a:latin typeface="Courier New" panose="02070309020205020404" pitchFamily="49" charset="0"/>
                  <a:cs typeface="Courier New" panose="02070309020205020404" pitchFamily="49" charset="0"/>
                </a:rPr>
                <a:t>image_url</a:t>
              </a:r>
              <a:r>
                <a:rPr lang="de-DE" altLang="de-DE" sz="800" b="1" dirty="0">
                  <a:solidFill>
                    <a:srgbClr val="000000"/>
                  </a:solidFill>
                  <a:latin typeface="Courier New" panose="02070309020205020404" pitchFamily="49" charset="0"/>
                  <a:cs typeface="Courier New" panose="02070309020205020404" pitchFamily="49" charset="0"/>
                </a:rPr>
                <a:t>&gt;:v_1</a:t>
              </a:r>
              <a:endPar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dirty="0">
                  <a:solidFill>
                    <a:srgbClr val="222222"/>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env</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name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service.hostname</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value</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 Service_75</a:t>
              </a:r>
              <a:endParaRPr kumimoji="0" lang="de-DE" altLang="de-DE"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2" name="Textfeld 21"/>
            <p:cNvSpPr txBox="1"/>
            <p:nvPr/>
          </p:nvSpPr>
          <p:spPr>
            <a:xfrm>
              <a:off x="3632400" y="2196520"/>
              <a:ext cx="2984400" cy="246221"/>
            </a:xfrm>
            <a:prstGeom prst="rect">
              <a:avLst/>
            </a:prstGeom>
            <a:solidFill>
              <a:schemeClr val="bg1">
                <a:lumMod val="85000"/>
              </a:schemeClr>
            </a:solidFill>
          </p:spPr>
          <p:txBody>
            <a:bodyPr wrap="square" rtlCol="0">
              <a:spAutoFit/>
            </a:bodyPr>
            <a:lstStyle/>
            <a:p>
              <a:r>
                <a:rPr lang="de-DE" sz="1000" b="1" dirty="0"/>
                <a:t>Definition </a:t>
              </a:r>
              <a:r>
                <a:rPr lang="de-DE" sz="1000" b="1" dirty="0" err="1"/>
                <a:t>of</a:t>
              </a:r>
              <a:r>
                <a:rPr lang="de-DE" sz="1000" b="1" dirty="0"/>
                <a:t> Revision 2</a:t>
              </a:r>
            </a:p>
          </p:txBody>
        </p:sp>
      </p:grpSp>
    </p:spTree>
    <p:extLst>
      <p:ext uri="{BB962C8B-B14F-4D97-AF65-F5344CB8AC3E}">
        <p14:creationId xmlns:p14="http://schemas.microsoft.com/office/powerpoint/2010/main" val="107290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11</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Scaling</a:t>
            </a:r>
            <a:endParaRPr lang="de-DE" dirty="0"/>
          </a:p>
        </p:txBody>
      </p:sp>
      <p:sp>
        <p:nvSpPr>
          <p:cNvPr id="9" name="Inhaltsplatzhalter 8"/>
          <p:cNvSpPr>
            <a:spLocks noGrp="1"/>
          </p:cNvSpPr>
          <p:nvPr>
            <p:ph sz="quarter" idx="13"/>
          </p:nvPr>
        </p:nvSpPr>
        <p:spPr>
          <a:xfrm>
            <a:off x="215900" y="1080000"/>
            <a:ext cx="8712200" cy="971216"/>
          </a:xfrm>
        </p:spPr>
        <p:txBody>
          <a:bodyPr/>
          <a:lstStyle/>
          <a:p>
            <a:r>
              <a:rPr lang="de-DE" dirty="0"/>
              <a:t>Traffic-Management</a:t>
            </a:r>
          </a:p>
          <a:p>
            <a:pPr marL="396000" lvl="2" indent="0">
              <a:buNone/>
            </a:pPr>
            <a:r>
              <a:rPr lang="de-DE" altLang="de-DE" dirty="0">
                <a:latin typeface="+mj-lt"/>
              </a:rPr>
              <a:t>In der Definition der Route wird festgelegt, wie der eingehende Traffic auf die Revisionen aufgeteilt wird.</a:t>
            </a:r>
            <a:endParaRPr lang="de-DE" dirty="0"/>
          </a:p>
          <a:p>
            <a:pPr marL="0" indent="0">
              <a:buNone/>
            </a:pPr>
            <a:endParaRPr lang="de-DE" dirty="0"/>
          </a:p>
          <a:p>
            <a:pPr marL="216000" lvl="1" indent="0">
              <a:buNone/>
            </a:pPr>
            <a:endParaRPr lang="de-DE"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grpSp>
        <p:nvGrpSpPr>
          <p:cNvPr id="4" name="Gruppieren 3"/>
          <p:cNvGrpSpPr/>
          <p:nvPr/>
        </p:nvGrpSpPr>
        <p:grpSpPr>
          <a:xfrm>
            <a:off x="576898" y="2051216"/>
            <a:ext cx="3240002" cy="2410734"/>
            <a:chOff x="528772" y="1804995"/>
            <a:chExt cx="3240002" cy="2410734"/>
          </a:xfrm>
        </p:grpSpPr>
        <p:sp>
          <p:nvSpPr>
            <p:cNvPr id="3" name="Textfeld 2"/>
            <p:cNvSpPr txBox="1"/>
            <p:nvPr/>
          </p:nvSpPr>
          <p:spPr>
            <a:xfrm>
              <a:off x="528774" y="2063070"/>
              <a:ext cx="3240000" cy="2152659"/>
            </a:xfrm>
            <a:prstGeom prst="rect">
              <a:avLst/>
            </a:prstGeom>
            <a:noFill/>
          </p:spPr>
          <p:txBody>
            <a:bodyPr wrap="square" rtlCol="0">
              <a:spAutoFit/>
            </a:bodyPr>
            <a:lstStyle/>
            <a:p>
              <a:r>
                <a:rPr lang="de-DE" sz="1000" dirty="0" err="1">
                  <a:latin typeface="Courier New" panose="02070309020205020404" pitchFamily="49" charset="0"/>
                  <a:cs typeface="Courier New" panose="02070309020205020404" pitchFamily="49" charset="0"/>
                </a:rPr>
                <a:t>apiVersion:serving.knative.dev</a:t>
              </a:r>
              <a:r>
                <a:rPr lang="de-DE" sz="1000" dirty="0">
                  <a:latin typeface="Courier New" panose="02070309020205020404" pitchFamily="49" charset="0"/>
                  <a:cs typeface="Courier New" panose="02070309020205020404" pitchFamily="49" charset="0"/>
                </a:rPr>
                <a:t>/v1alpha1</a:t>
              </a:r>
            </a:p>
            <a:p>
              <a:r>
                <a:rPr lang="de-DE" sz="1000" dirty="0" err="1">
                  <a:latin typeface="Courier New" panose="02070309020205020404" pitchFamily="49" charset="0"/>
                  <a:cs typeface="Courier New" panose="02070309020205020404" pitchFamily="49" charset="0"/>
                </a:rPr>
                <a:t>kind</a:t>
              </a:r>
              <a:r>
                <a:rPr lang="de-DE" sz="1000" dirty="0">
                  <a:latin typeface="Courier New" panose="02070309020205020404" pitchFamily="49" charset="0"/>
                  <a:cs typeface="Courier New" panose="02070309020205020404" pitchFamily="49" charset="0"/>
                </a:rPr>
                <a:t>: Route</a:t>
              </a:r>
            </a:p>
            <a:p>
              <a:r>
                <a:rPr lang="de-DE" sz="1000" dirty="0" err="1">
                  <a:latin typeface="Courier New" panose="02070309020205020404" pitchFamily="49" charset="0"/>
                  <a:cs typeface="Courier New" panose="02070309020205020404" pitchFamily="49" charset="0"/>
                </a:rPr>
                <a:t>metadata</a:t>
              </a:r>
              <a:r>
                <a:rPr lang="de-DE" sz="1000" dirty="0">
                  <a:latin typeface="Courier New" panose="02070309020205020404" pitchFamily="49" charset="0"/>
                  <a:cs typeface="Courier New" panose="02070309020205020404" pitchFamily="49" charset="0"/>
                </a:rPr>
                <a:t>:</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name</a:t>
              </a:r>
              <a:r>
                <a:rPr lang="de-DE" sz="1000" dirty="0">
                  <a:latin typeface="Courier New" panose="02070309020205020404" pitchFamily="49" charset="0"/>
                  <a:cs typeface="Courier New" panose="02070309020205020404" pitchFamily="49" charset="0"/>
                </a:rPr>
                <a:t>: </a:t>
              </a:r>
              <a:r>
                <a:rPr lang="de-DE" altLang="de-DE" sz="1000" dirty="0" err="1">
                  <a:solidFill>
                    <a:srgbClr val="222222"/>
                  </a:solidFill>
                  <a:latin typeface="Courier New" panose="02070309020205020404" pitchFamily="49" charset="0"/>
                  <a:cs typeface="Courier New" panose="02070309020205020404" pitchFamily="49" charset="0"/>
                </a:rPr>
                <a:t>meetup</a:t>
              </a:r>
              <a:endParaRPr lang="de-DE" sz="1000" dirty="0">
                <a:latin typeface="Courier New" panose="02070309020205020404" pitchFamily="49" charset="0"/>
                <a:cs typeface="Courier New" panose="02070309020205020404" pitchFamily="49" charset="0"/>
              </a:endParaRPr>
            </a:p>
            <a:p>
              <a:r>
                <a:rPr lang="de-DE" sz="1000" dirty="0" err="1">
                  <a:latin typeface="Courier New" panose="02070309020205020404" pitchFamily="49" charset="0"/>
                  <a:cs typeface="Courier New" panose="02070309020205020404" pitchFamily="49" charset="0"/>
                </a:rPr>
                <a:t>spec</a:t>
              </a:r>
              <a:r>
                <a:rPr lang="de-DE" sz="1000" dirty="0">
                  <a:latin typeface="Courier New" panose="02070309020205020404" pitchFamily="49" charset="0"/>
                  <a:cs typeface="Courier New" panose="02070309020205020404" pitchFamily="49" charset="0"/>
                </a:rPr>
                <a:t>:</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traffic</a:t>
              </a:r>
              <a:r>
                <a:rPr lang="de-DE" sz="1000" dirty="0">
                  <a:latin typeface="Courier New" panose="02070309020205020404" pitchFamily="49" charset="0"/>
                  <a:cs typeface="Courier New" panose="02070309020205020404" pitchFamily="49" charset="0"/>
                </a:rPr>
                <a:t>:</a:t>
              </a:r>
            </a:p>
            <a:p>
              <a:r>
                <a:rPr lang="de-DE" sz="1000" dirty="0">
                  <a:latin typeface="Courier New" panose="02070309020205020404" pitchFamily="49" charset="0"/>
                  <a:cs typeface="Courier New" panose="02070309020205020404" pitchFamily="49" charset="0"/>
                </a:rPr>
                <a:t>    - </a:t>
              </a:r>
              <a:r>
                <a:rPr lang="de-DE" sz="1000" dirty="0" err="1">
                  <a:latin typeface="Courier New" panose="02070309020205020404" pitchFamily="49" charset="0"/>
                  <a:cs typeface="Courier New" panose="02070309020205020404" pitchFamily="49" charset="0"/>
                </a:rPr>
                <a:t>revisionName</a:t>
              </a:r>
              <a:r>
                <a:rPr lang="de-DE" sz="1000" dirty="0">
                  <a:latin typeface="Courier New" panose="02070309020205020404" pitchFamily="49" charset="0"/>
                  <a:cs typeface="Courier New" panose="02070309020205020404" pitchFamily="49" charset="0"/>
                </a:rPr>
                <a:t>: meetup_v1</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percent</a:t>
              </a:r>
              <a:r>
                <a:rPr lang="de-DE" sz="1000" dirty="0">
                  <a:latin typeface="Courier New" panose="02070309020205020404" pitchFamily="49" charset="0"/>
                  <a:cs typeface="Courier New" panose="02070309020205020404" pitchFamily="49" charset="0"/>
                </a:rPr>
                <a:t>: 25</a:t>
              </a:r>
            </a:p>
            <a:p>
              <a:r>
                <a:rPr lang="de-DE" sz="1000" dirty="0">
                  <a:latin typeface="Courier New" panose="02070309020205020404" pitchFamily="49" charset="0"/>
                  <a:cs typeface="Courier New" panose="02070309020205020404" pitchFamily="49" charset="0"/>
                </a:rPr>
                <a:t>    - </a:t>
              </a:r>
              <a:r>
                <a:rPr lang="de-DE" sz="1000" dirty="0" err="1">
                  <a:latin typeface="Courier New" panose="02070309020205020404" pitchFamily="49" charset="0"/>
                  <a:cs typeface="Courier New" panose="02070309020205020404" pitchFamily="49" charset="0"/>
                </a:rPr>
                <a:t>revisionName</a:t>
              </a:r>
              <a:r>
                <a:rPr lang="de-DE" sz="1000" dirty="0">
                  <a:latin typeface="Courier New" panose="02070309020205020404" pitchFamily="49" charset="0"/>
                  <a:cs typeface="Courier New" panose="02070309020205020404" pitchFamily="49" charset="0"/>
                </a:rPr>
                <a:t>: meetup_v2 </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percent</a:t>
              </a:r>
              <a:r>
                <a:rPr lang="de-DE" sz="1000" dirty="0">
                  <a:latin typeface="Courier New" panose="02070309020205020404" pitchFamily="49" charset="0"/>
                  <a:cs typeface="Courier New" panose="02070309020205020404" pitchFamily="49" charset="0"/>
                </a:rPr>
                <a:t>: 75</a:t>
              </a:r>
            </a:p>
          </p:txBody>
        </p:sp>
        <p:sp>
          <p:nvSpPr>
            <p:cNvPr id="11" name="Textfeld 10"/>
            <p:cNvSpPr txBox="1"/>
            <p:nvPr/>
          </p:nvSpPr>
          <p:spPr>
            <a:xfrm>
              <a:off x="528772" y="1804995"/>
              <a:ext cx="3240000" cy="246221"/>
            </a:xfrm>
            <a:prstGeom prst="rect">
              <a:avLst/>
            </a:prstGeom>
            <a:solidFill>
              <a:schemeClr val="bg1">
                <a:lumMod val="85000"/>
              </a:schemeClr>
            </a:solidFill>
          </p:spPr>
          <p:txBody>
            <a:bodyPr wrap="square" rtlCol="0">
              <a:spAutoFit/>
            </a:bodyPr>
            <a:lstStyle/>
            <a:p>
              <a:r>
                <a:rPr lang="de-DE" sz="1000" b="1" dirty="0"/>
                <a:t>Definition </a:t>
              </a:r>
              <a:r>
                <a:rPr lang="de-DE" sz="1000" b="1" dirty="0" err="1"/>
                <a:t>of</a:t>
              </a:r>
              <a:r>
                <a:rPr lang="de-DE" sz="1000" b="1" dirty="0"/>
                <a:t> Route</a:t>
              </a:r>
            </a:p>
          </p:txBody>
        </p:sp>
      </p:grpSp>
    </p:spTree>
    <p:extLst>
      <p:ext uri="{BB962C8B-B14F-4D97-AF65-F5344CB8AC3E}">
        <p14:creationId xmlns:p14="http://schemas.microsoft.com/office/powerpoint/2010/main" val="237025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12</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Scaling</a:t>
            </a:r>
            <a:endParaRPr lang="de-DE" dirty="0"/>
          </a:p>
        </p:txBody>
      </p:sp>
      <p:sp>
        <p:nvSpPr>
          <p:cNvPr id="9" name="Inhaltsplatzhalter 8"/>
          <p:cNvSpPr>
            <a:spLocks noGrp="1"/>
          </p:cNvSpPr>
          <p:nvPr>
            <p:ph sz="quarter" idx="13"/>
          </p:nvPr>
        </p:nvSpPr>
        <p:spPr>
          <a:xfrm>
            <a:off x="215900" y="1080000"/>
            <a:ext cx="8712200" cy="900054"/>
          </a:xfrm>
        </p:spPr>
        <p:txBody>
          <a:bodyPr/>
          <a:lstStyle/>
          <a:p>
            <a:r>
              <a:rPr lang="de-DE" dirty="0" err="1"/>
              <a:t>Scale</a:t>
            </a:r>
            <a:r>
              <a:rPr lang="de-DE" dirty="0"/>
              <a:t>-</a:t>
            </a:r>
            <a:r>
              <a:rPr lang="de-DE" dirty="0" err="1"/>
              <a:t>to</a:t>
            </a:r>
            <a:r>
              <a:rPr lang="de-DE" dirty="0"/>
              <a:t>-zero</a:t>
            </a:r>
          </a:p>
          <a:p>
            <a:pPr marL="216000" lvl="1" indent="0">
              <a:buNone/>
            </a:pPr>
            <a:r>
              <a:rPr lang="de-DE" altLang="de-DE" sz="1400" dirty="0">
                <a:latin typeface="+mj-lt"/>
              </a:rPr>
              <a:t>Ist die Haupteigenschaft, die </a:t>
            </a:r>
            <a:r>
              <a:rPr lang="de-DE" altLang="de-DE" sz="1400" dirty="0" err="1">
                <a:latin typeface="+mj-lt"/>
              </a:rPr>
              <a:t>Knative</a:t>
            </a:r>
            <a:r>
              <a:rPr lang="de-DE" altLang="de-DE" sz="1400" dirty="0">
                <a:latin typeface="+mj-lt"/>
              </a:rPr>
              <a:t> zu einer </a:t>
            </a:r>
            <a:r>
              <a:rPr lang="de-DE" altLang="de-DE" sz="1400" dirty="0" err="1">
                <a:latin typeface="+mj-lt"/>
              </a:rPr>
              <a:t>Serverless</a:t>
            </a:r>
            <a:r>
              <a:rPr lang="de-DE" altLang="de-DE" sz="1400" dirty="0">
                <a:latin typeface="+mj-lt"/>
              </a:rPr>
              <a:t> </a:t>
            </a:r>
            <a:r>
              <a:rPr lang="de-DE" altLang="de-DE" sz="1400" dirty="0" err="1">
                <a:latin typeface="+mj-lt"/>
              </a:rPr>
              <a:t>Platform</a:t>
            </a:r>
            <a:r>
              <a:rPr lang="de-DE" altLang="de-DE" sz="1400" dirty="0">
                <a:latin typeface="+mj-lt"/>
              </a:rPr>
              <a:t> macht. </a:t>
            </a:r>
          </a:p>
          <a:p>
            <a:pPr marL="216000" lvl="1" indent="0">
              <a:buNone/>
            </a:pPr>
            <a:r>
              <a:rPr lang="de-DE" altLang="de-DE" sz="1400" dirty="0">
                <a:latin typeface="+mj-lt"/>
              </a:rPr>
              <a:t>Die Konfiguration erfolgt in einer </a:t>
            </a:r>
            <a:r>
              <a:rPr lang="de-DE" altLang="de-DE" sz="1400" dirty="0" err="1">
                <a:latin typeface="+mj-lt"/>
              </a:rPr>
              <a:t>ConfigMap</a:t>
            </a:r>
            <a:r>
              <a:rPr lang="de-DE" altLang="de-DE" sz="1400" dirty="0">
                <a:latin typeface="+mj-lt"/>
              </a:rPr>
              <a:t> namens </a:t>
            </a:r>
            <a:r>
              <a:rPr lang="de-DE" altLang="de-DE" sz="1400" i="1" dirty="0" err="1">
                <a:latin typeface="+mj-lt"/>
              </a:rPr>
              <a:t>config-autoscaler</a:t>
            </a:r>
            <a:r>
              <a:rPr lang="de-DE" altLang="de-DE" sz="1400" dirty="0">
                <a:latin typeface="+mj-lt"/>
              </a:rPr>
              <a:t> im Namespace </a:t>
            </a:r>
            <a:r>
              <a:rPr lang="de-DE" altLang="de-DE" sz="1400" dirty="0" err="1">
                <a:latin typeface="+mj-lt"/>
              </a:rPr>
              <a:t>knative-serving</a:t>
            </a:r>
            <a:r>
              <a:rPr lang="de-DE" altLang="de-DE" sz="1400" dirty="0">
                <a:latin typeface="+mj-lt"/>
              </a:rPr>
              <a:t>.</a:t>
            </a:r>
          </a:p>
          <a:p>
            <a:pPr marL="216000" lvl="1" indent="0">
              <a:buNone/>
            </a:pPr>
            <a:endParaRPr lang="de-DE" altLang="de-DE" dirty="0">
              <a:latin typeface="+mj-lt"/>
            </a:endParaRPr>
          </a:p>
          <a:p>
            <a:pPr marL="0" indent="0">
              <a:buNone/>
            </a:pPr>
            <a:endParaRPr lang="de-DE" dirty="0"/>
          </a:p>
          <a:p>
            <a:endParaRPr lang="de-DE" dirty="0"/>
          </a:p>
          <a:p>
            <a:pPr marL="0" indent="0">
              <a:buNone/>
            </a:pPr>
            <a:endParaRPr lang="de-DE" dirty="0"/>
          </a:p>
          <a:p>
            <a:pPr marL="216000" lvl="1" indent="0">
              <a:buNone/>
            </a:pPr>
            <a:endParaRPr lang="de-DE"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11" name="Textfeld 10"/>
          <p:cNvSpPr txBox="1"/>
          <p:nvPr/>
        </p:nvSpPr>
        <p:spPr>
          <a:xfrm>
            <a:off x="576898" y="2051216"/>
            <a:ext cx="3780000" cy="246221"/>
          </a:xfrm>
          <a:prstGeom prst="rect">
            <a:avLst/>
          </a:prstGeom>
          <a:solidFill>
            <a:schemeClr val="bg1">
              <a:lumMod val="85000"/>
            </a:schemeClr>
          </a:solidFill>
        </p:spPr>
        <p:txBody>
          <a:bodyPr wrap="square" rtlCol="0">
            <a:spAutoFit/>
          </a:bodyPr>
          <a:lstStyle/>
          <a:p>
            <a:r>
              <a:rPr lang="de-DE" sz="1000" b="1" dirty="0"/>
              <a:t>Default </a:t>
            </a:r>
            <a:r>
              <a:rPr lang="de-DE" sz="1000" b="1" dirty="0" err="1"/>
              <a:t>configuration</a:t>
            </a:r>
            <a:r>
              <a:rPr lang="de-DE" sz="1000" b="1" dirty="0"/>
              <a:t> auto-</a:t>
            </a:r>
            <a:r>
              <a:rPr lang="de-DE" sz="1000" b="1" dirty="0" err="1"/>
              <a:t>scaler</a:t>
            </a:r>
            <a:endParaRPr lang="de-DE" sz="1000" b="1" dirty="0"/>
          </a:p>
        </p:txBody>
      </p:sp>
      <p:sp>
        <p:nvSpPr>
          <p:cNvPr id="13" name="Textfeld 12"/>
          <p:cNvSpPr txBox="1"/>
          <p:nvPr/>
        </p:nvSpPr>
        <p:spPr>
          <a:xfrm>
            <a:off x="576900" y="2309291"/>
            <a:ext cx="3780000" cy="2410734"/>
          </a:xfrm>
          <a:prstGeom prst="rect">
            <a:avLst/>
          </a:prstGeom>
          <a:noFill/>
        </p:spPr>
        <p:txBody>
          <a:bodyPr wrap="square" rtlCol="0">
            <a:spAutoFit/>
          </a:bodyPr>
          <a:lstStyle/>
          <a:p>
            <a:r>
              <a:rPr lang="de-DE" sz="1000" dirty="0" err="1">
                <a:latin typeface="Courier New" panose="02070309020205020404" pitchFamily="49" charset="0"/>
                <a:cs typeface="Courier New" panose="02070309020205020404" pitchFamily="49" charset="0"/>
              </a:rPr>
              <a:t>apiVersion</a:t>
            </a:r>
            <a:r>
              <a:rPr lang="de-DE" sz="1000" dirty="0">
                <a:latin typeface="Courier New" panose="02070309020205020404" pitchFamily="49" charset="0"/>
                <a:cs typeface="Courier New" panose="02070309020205020404" pitchFamily="49" charset="0"/>
              </a:rPr>
              <a:t>: v1</a:t>
            </a:r>
          </a:p>
          <a:p>
            <a:r>
              <a:rPr lang="de-DE" sz="1000" dirty="0" err="1">
                <a:latin typeface="Courier New" panose="02070309020205020404" pitchFamily="49" charset="0"/>
                <a:cs typeface="Courier New" panose="02070309020205020404" pitchFamily="49" charset="0"/>
              </a:rPr>
              <a:t>kind</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ConfigMap</a:t>
            </a:r>
            <a:endParaRPr lang="de-DE" sz="1000" dirty="0">
              <a:latin typeface="Courier New" panose="02070309020205020404" pitchFamily="49" charset="0"/>
              <a:cs typeface="Courier New" panose="02070309020205020404" pitchFamily="49" charset="0"/>
            </a:endParaRPr>
          </a:p>
          <a:p>
            <a:r>
              <a:rPr lang="de-DE" sz="1000" dirty="0" err="1">
                <a:latin typeface="Courier New" panose="02070309020205020404" pitchFamily="49" charset="0"/>
                <a:cs typeface="Courier New" panose="02070309020205020404" pitchFamily="49" charset="0"/>
              </a:rPr>
              <a:t>metadata</a:t>
            </a:r>
            <a:r>
              <a:rPr lang="de-DE" sz="1000" dirty="0">
                <a:latin typeface="Courier New" panose="02070309020205020404" pitchFamily="49" charset="0"/>
                <a:cs typeface="Courier New" panose="02070309020205020404" pitchFamily="49" charset="0"/>
              </a:rPr>
              <a:t>:</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name</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config-autoscaler</a:t>
            </a:r>
            <a:endParaRPr lang="de-DE" sz="1000" dirty="0">
              <a:latin typeface="Courier New" panose="02070309020205020404" pitchFamily="49" charset="0"/>
              <a:cs typeface="Courier New" panose="02070309020205020404" pitchFamily="49" charset="0"/>
            </a:endParaRP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namespace</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knative-serving</a:t>
            </a:r>
            <a:endParaRPr lang="de-DE" sz="1000" dirty="0">
              <a:latin typeface="Courier New" panose="02070309020205020404" pitchFamily="49" charset="0"/>
              <a:cs typeface="Courier New" panose="02070309020205020404" pitchFamily="49" charset="0"/>
            </a:endParaRPr>
          </a:p>
          <a:p>
            <a:r>
              <a:rPr lang="de-DE" sz="1000" dirty="0" err="1">
                <a:latin typeface="Courier New" panose="02070309020205020404" pitchFamily="49" charset="0"/>
                <a:cs typeface="Courier New" panose="02070309020205020404" pitchFamily="49" charset="0"/>
              </a:rPr>
              <a:t>data</a:t>
            </a:r>
            <a:r>
              <a:rPr lang="de-DE" sz="1000" dirty="0">
                <a:latin typeface="Courier New" panose="02070309020205020404" pitchFamily="49" charset="0"/>
                <a:cs typeface="Courier New" panose="02070309020205020404" pitchFamily="49" charset="0"/>
              </a:rPr>
              <a:t>:</a:t>
            </a:r>
          </a:p>
          <a:p>
            <a:r>
              <a:rPr lang="de-DE" sz="1000" dirty="0">
                <a:latin typeface="Courier New" panose="02070309020205020404" pitchFamily="49" charset="0"/>
                <a:cs typeface="Courier New" panose="02070309020205020404" pitchFamily="49" charset="0"/>
              </a:rPr>
              <a:t>  container-</a:t>
            </a:r>
            <a:r>
              <a:rPr lang="de-DE" sz="1000" dirty="0" err="1">
                <a:latin typeface="Courier New" panose="02070309020205020404" pitchFamily="49" charset="0"/>
                <a:cs typeface="Courier New" panose="02070309020205020404" pitchFamily="49" charset="0"/>
              </a:rPr>
              <a:t>concurrency</a:t>
            </a:r>
            <a:r>
              <a:rPr lang="de-DE" sz="1000" dirty="0">
                <a:latin typeface="Courier New" panose="02070309020205020404" pitchFamily="49" charset="0"/>
                <a:cs typeface="Courier New" panose="02070309020205020404" pitchFamily="49" charset="0"/>
              </a:rPr>
              <a:t>-target-default: 100</a:t>
            </a:r>
          </a:p>
          <a:p>
            <a:r>
              <a:rPr lang="de-DE" sz="1000" dirty="0">
                <a:latin typeface="Courier New" panose="02070309020205020404" pitchFamily="49" charset="0"/>
                <a:cs typeface="Courier New" panose="02070309020205020404" pitchFamily="49" charset="0"/>
              </a:rPr>
              <a:t>  container-</a:t>
            </a:r>
            <a:r>
              <a:rPr lang="de-DE" sz="1000" dirty="0" err="1">
                <a:latin typeface="Courier New" panose="02070309020205020404" pitchFamily="49" charset="0"/>
                <a:cs typeface="Courier New" panose="02070309020205020404" pitchFamily="49" charset="0"/>
              </a:rPr>
              <a:t>concurrency</a:t>
            </a:r>
            <a:r>
              <a:rPr lang="de-DE" sz="1000" dirty="0">
                <a:latin typeface="Courier New" panose="02070309020205020404" pitchFamily="49" charset="0"/>
                <a:cs typeface="Courier New" panose="02070309020205020404" pitchFamily="49" charset="0"/>
              </a:rPr>
              <a:t>-target-</a:t>
            </a:r>
            <a:r>
              <a:rPr lang="de-DE" sz="1000" dirty="0" err="1">
                <a:latin typeface="Courier New" panose="02070309020205020404" pitchFamily="49" charset="0"/>
                <a:cs typeface="Courier New" panose="02070309020205020404" pitchFamily="49" charset="0"/>
              </a:rPr>
              <a:t>percentage</a:t>
            </a:r>
            <a:r>
              <a:rPr lang="de-DE" sz="1000" dirty="0">
                <a:latin typeface="Courier New" panose="02070309020205020404" pitchFamily="49" charset="0"/>
                <a:cs typeface="Courier New" panose="02070309020205020404" pitchFamily="49" charset="0"/>
              </a:rPr>
              <a:t>: 1.0</a:t>
            </a:r>
          </a:p>
          <a:p>
            <a:r>
              <a:rPr lang="de-DE" sz="1000" dirty="0">
                <a:latin typeface="Courier New" panose="02070309020205020404" pitchFamily="49" charset="0"/>
                <a:cs typeface="Courier New" panose="02070309020205020404" pitchFamily="49" charset="0"/>
              </a:rPr>
              <a:t>  </a:t>
            </a:r>
            <a:r>
              <a:rPr lang="de-DE" sz="1000" b="1" dirty="0" err="1">
                <a:solidFill>
                  <a:srgbClr val="FF0000"/>
                </a:solidFill>
                <a:latin typeface="Courier New" panose="02070309020205020404" pitchFamily="49" charset="0"/>
                <a:cs typeface="Courier New" panose="02070309020205020404" pitchFamily="49" charset="0"/>
              </a:rPr>
              <a:t>enable</a:t>
            </a:r>
            <a:r>
              <a:rPr lang="de-DE" sz="1000" b="1" dirty="0">
                <a:solidFill>
                  <a:srgbClr val="FF0000"/>
                </a:solidFill>
                <a:latin typeface="Courier New" panose="02070309020205020404" pitchFamily="49" charset="0"/>
                <a:cs typeface="Courier New" panose="02070309020205020404" pitchFamily="49" charset="0"/>
              </a:rPr>
              <a:t>-</a:t>
            </a:r>
            <a:r>
              <a:rPr lang="de-DE" sz="1000" b="1" dirty="0" err="1">
                <a:solidFill>
                  <a:srgbClr val="FF0000"/>
                </a:solidFill>
                <a:latin typeface="Courier New" panose="02070309020205020404" pitchFamily="49" charset="0"/>
                <a:cs typeface="Courier New" panose="02070309020205020404" pitchFamily="49" charset="0"/>
              </a:rPr>
              <a:t>scale</a:t>
            </a:r>
            <a:r>
              <a:rPr lang="de-DE" sz="1000" b="1" dirty="0">
                <a:solidFill>
                  <a:srgbClr val="FF0000"/>
                </a:solidFill>
                <a:latin typeface="Courier New" panose="02070309020205020404" pitchFamily="49" charset="0"/>
                <a:cs typeface="Courier New" panose="02070309020205020404" pitchFamily="49" charset="0"/>
              </a:rPr>
              <a:t>-</a:t>
            </a:r>
            <a:r>
              <a:rPr lang="de-DE" sz="1000" b="1" dirty="0" err="1">
                <a:solidFill>
                  <a:srgbClr val="FF0000"/>
                </a:solidFill>
                <a:latin typeface="Courier New" panose="02070309020205020404" pitchFamily="49" charset="0"/>
                <a:cs typeface="Courier New" panose="02070309020205020404" pitchFamily="49" charset="0"/>
              </a:rPr>
              <a:t>to</a:t>
            </a:r>
            <a:r>
              <a:rPr lang="de-DE" sz="1000" b="1" dirty="0">
                <a:solidFill>
                  <a:srgbClr val="FF0000"/>
                </a:solidFill>
                <a:latin typeface="Courier New" panose="02070309020205020404" pitchFamily="49" charset="0"/>
                <a:cs typeface="Courier New" panose="02070309020205020404" pitchFamily="49" charset="0"/>
              </a:rPr>
              <a:t>-zero: </a:t>
            </a:r>
            <a:r>
              <a:rPr lang="de-DE" sz="1000" b="1" dirty="0" err="1">
                <a:solidFill>
                  <a:srgbClr val="FF0000"/>
                </a:solidFill>
                <a:latin typeface="Courier New" panose="02070309020205020404" pitchFamily="49" charset="0"/>
                <a:cs typeface="Courier New" panose="02070309020205020404" pitchFamily="49" charset="0"/>
              </a:rPr>
              <a:t>true</a:t>
            </a:r>
            <a:endParaRPr lang="de-DE" sz="1000" b="1" dirty="0">
              <a:solidFill>
                <a:srgbClr val="FF0000"/>
              </a:solidFill>
              <a:latin typeface="Courier New" panose="02070309020205020404" pitchFamily="49" charset="0"/>
              <a:cs typeface="Courier New" panose="02070309020205020404" pitchFamily="49" charset="0"/>
            </a:endParaRP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enable-vertical-pod-autoscaling</a:t>
            </a:r>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false</a:t>
            </a:r>
            <a:endParaRPr lang="de-DE" sz="1000" dirty="0">
              <a:latin typeface="Courier New" panose="02070309020205020404" pitchFamily="49" charset="0"/>
              <a:cs typeface="Courier New" panose="02070309020205020404" pitchFamily="49" charset="0"/>
            </a:endParaRP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max</a:t>
            </a:r>
            <a:r>
              <a:rPr lang="de-DE" sz="1000" dirty="0">
                <a:latin typeface="Courier New" panose="02070309020205020404" pitchFamily="49" charset="0"/>
                <a:cs typeface="Courier New" panose="02070309020205020404" pitchFamily="49" charset="0"/>
              </a:rPr>
              <a:t>-</a:t>
            </a:r>
            <a:r>
              <a:rPr lang="de-DE" sz="1000" dirty="0" err="1">
                <a:latin typeface="Courier New" panose="02070309020205020404" pitchFamily="49" charset="0"/>
                <a:cs typeface="Courier New" panose="02070309020205020404" pitchFamily="49" charset="0"/>
              </a:rPr>
              <a:t>scale</a:t>
            </a:r>
            <a:r>
              <a:rPr lang="de-DE" sz="1000" dirty="0">
                <a:latin typeface="Courier New" panose="02070309020205020404" pitchFamily="49" charset="0"/>
                <a:cs typeface="Courier New" panose="02070309020205020404" pitchFamily="49" charset="0"/>
              </a:rPr>
              <a:t>-</a:t>
            </a:r>
            <a:r>
              <a:rPr lang="de-DE" sz="1000" dirty="0" err="1">
                <a:latin typeface="Courier New" panose="02070309020205020404" pitchFamily="49" charset="0"/>
                <a:cs typeface="Courier New" panose="02070309020205020404" pitchFamily="49" charset="0"/>
              </a:rPr>
              <a:t>up</a:t>
            </a:r>
            <a:r>
              <a:rPr lang="de-DE" sz="1000" dirty="0">
                <a:latin typeface="Courier New" panose="02070309020205020404" pitchFamily="49" charset="0"/>
                <a:cs typeface="Courier New" panose="02070309020205020404" pitchFamily="49" charset="0"/>
              </a:rPr>
              <a:t>-rate: 10</a:t>
            </a:r>
          </a:p>
          <a:p>
            <a:r>
              <a:rPr lang="de-DE" sz="1000" dirty="0">
                <a:latin typeface="Courier New" panose="02070309020205020404" pitchFamily="49" charset="0"/>
                <a:cs typeface="Courier New" panose="02070309020205020404" pitchFamily="49" charset="0"/>
              </a:rPr>
              <a:t>  </a:t>
            </a:r>
            <a:r>
              <a:rPr lang="de-DE" sz="1000" dirty="0" err="1">
                <a:latin typeface="Courier New" panose="02070309020205020404" pitchFamily="49" charset="0"/>
                <a:cs typeface="Courier New" panose="02070309020205020404" pitchFamily="49" charset="0"/>
              </a:rPr>
              <a:t>panic-window</a:t>
            </a:r>
            <a:r>
              <a:rPr lang="de-DE" sz="1000" dirty="0">
                <a:latin typeface="Courier New" panose="02070309020205020404" pitchFamily="49" charset="0"/>
                <a:cs typeface="Courier New" panose="02070309020205020404" pitchFamily="49" charset="0"/>
              </a:rPr>
              <a:t>: 6s</a:t>
            </a:r>
          </a:p>
          <a:p>
            <a:r>
              <a:rPr lang="de-DE" sz="1000" dirty="0">
                <a:latin typeface="Courier New" panose="02070309020205020404" pitchFamily="49" charset="0"/>
                <a:cs typeface="Courier New" panose="02070309020205020404" pitchFamily="49" charset="0"/>
              </a:rPr>
              <a:t>  </a:t>
            </a:r>
            <a:r>
              <a:rPr lang="de-DE" sz="1000" b="1" dirty="0" err="1">
                <a:solidFill>
                  <a:schemeClr val="accent1"/>
                </a:solidFill>
                <a:latin typeface="Courier New" panose="02070309020205020404" pitchFamily="49" charset="0"/>
                <a:cs typeface="Courier New" panose="02070309020205020404" pitchFamily="49" charset="0"/>
              </a:rPr>
              <a:t>scale</a:t>
            </a:r>
            <a:r>
              <a:rPr lang="de-DE" sz="1000" b="1" dirty="0">
                <a:solidFill>
                  <a:schemeClr val="accent1"/>
                </a:solidFill>
                <a:latin typeface="Courier New" panose="02070309020205020404" pitchFamily="49" charset="0"/>
                <a:cs typeface="Courier New" panose="02070309020205020404" pitchFamily="49" charset="0"/>
              </a:rPr>
              <a:t>-</a:t>
            </a:r>
            <a:r>
              <a:rPr lang="de-DE" sz="1000" b="1" dirty="0" err="1">
                <a:solidFill>
                  <a:schemeClr val="accent1"/>
                </a:solidFill>
                <a:latin typeface="Courier New" panose="02070309020205020404" pitchFamily="49" charset="0"/>
                <a:cs typeface="Courier New" panose="02070309020205020404" pitchFamily="49" charset="0"/>
              </a:rPr>
              <a:t>to</a:t>
            </a:r>
            <a:r>
              <a:rPr lang="de-DE" sz="1000" b="1" dirty="0">
                <a:solidFill>
                  <a:schemeClr val="accent1"/>
                </a:solidFill>
                <a:latin typeface="Courier New" panose="02070309020205020404" pitchFamily="49" charset="0"/>
                <a:cs typeface="Courier New" panose="02070309020205020404" pitchFamily="49" charset="0"/>
              </a:rPr>
              <a:t>-zero-</a:t>
            </a:r>
            <a:r>
              <a:rPr lang="de-DE" sz="1000" b="1" dirty="0" err="1">
                <a:solidFill>
                  <a:schemeClr val="accent1"/>
                </a:solidFill>
                <a:latin typeface="Courier New" panose="02070309020205020404" pitchFamily="49" charset="0"/>
                <a:cs typeface="Courier New" panose="02070309020205020404" pitchFamily="49" charset="0"/>
              </a:rPr>
              <a:t>grace</a:t>
            </a:r>
            <a:r>
              <a:rPr lang="de-DE" sz="1000" b="1" dirty="0">
                <a:solidFill>
                  <a:schemeClr val="accent1"/>
                </a:solidFill>
                <a:latin typeface="Courier New" panose="02070309020205020404" pitchFamily="49" charset="0"/>
                <a:cs typeface="Courier New" panose="02070309020205020404" pitchFamily="49" charset="0"/>
              </a:rPr>
              <a:t>-</a:t>
            </a:r>
            <a:r>
              <a:rPr lang="de-DE" sz="1000" b="1" dirty="0" err="1">
                <a:solidFill>
                  <a:schemeClr val="accent1"/>
                </a:solidFill>
                <a:latin typeface="Courier New" panose="02070309020205020404" pitchFamily="49" charset="0"/>
                <a:cs typeface="Courier New" panose="02070309020205020404" pitchFamily="49" charset="0"/>
              </a:rPr>
              <a:t>period</a:t>
            </a:r>
            <a:r>
              <a:rPr lang="de-DE" sz="1000" b="1" dirty="0">
                <a:solidFill>
                  <a:schemeClr val="accent1"/>
                </a:solidFill>
                <a:latin typeface="Courier New" panose="02070309020205020404" pitchFamily="49" charset="0"/>
                <a:cs typeface="Courier New" panose="02070309020205020404" pitchFamily="49" charset="0"/>
              </a:rPr>
              <a:t>: 30s</a:t>
            </a:r>
          </a:p>
          <a:p>
            <a:r>
              <a:rPr lang="de-DE" sz="1000" dirty="0">
                <a:latin typeface="Courier New" panose="02070309020205020404" pitchFamily="49" charset="0"/>
                <a:cs typeface="Courier New" panose="02070309020205020404" pitchFamily="49" charset="0"/>
              </a:rPr>
              <a:t>  </a:t>
            </a:r>
            <a:r>
              <a:rPr lang="de-DE" sz="1000" b="1" dirty="0" err="1">
                <a:solidFill>
                  <a:schemeClr val="accent1"/>
                </a:solidFill>
                <a:latin typeface="Courier New" panose="02070309020205020404" pitchFamily="49" charset="0"/>
                <a:cs typeface="Courier New" panose="02070309020205020404" pitchFamily="49" charset="0"/>
              </a:rPr>
              <a:t>stable-window</a:t>
            </a:r>
            <a:r>
              <a:rPr lang="de-DE" sz="1000" b="1" dirty="0">
                <a:solidFill>
                  <a:schemeClr val="accent1"/>
                </a:solidFill>
                <a:latin typeface="Courier New" panose="02070309020205020404" pitchFamily="49" charset="0"/>
                <a:cs typeface="Courier New" panose="02070309020205020404" pitchFamily="49" charset="0"/>
              </a:rPr>
              <a:t>: 60s</a:t>
            </a:r>
          </a:p>
          <a:p>
            <a:r>
              <a:rPr lang="de-DE" sz="1000" dirty="0">
                <a:latin typeface="Courier New" panose="02070309020205020404" pitchFamily="49" charset="0"/>
                <a:cs typeface="Courier New" panose="02070309020205020404" pitchFamily="49" charset="0"/>
              </a:rPr>
              <a:t>  tick-</a:t>
            </a:r>
            <a:r>
              <a:rPr lang="de-DE" sz="1000" dirty="0" err="1">
                <a:latin typeface="Courier New" panose="02070309020205020404" pitchFamily="49" charset="0"/>
                <a:cs typeface="Courier New" panose="02070309020205020404" pitchFamily="49" charset="0"/>
              </a:rPr>
              <a:t>interval</a:t>
            </a:r>
            <a:r>
              <a:rPr lang="de-DE" sz="1000" dirty="0">
                <a:latin typeface="Courier New" panose="02070309020205020404" pitchFamily="49" charset="0"/>
                <a:cs typeface="Courier New" panose="02070309020205020404" pitchFamily="49" charset="0"/>
              </a:rPr>
              <a:t>: 2s</a:t>
            </a:r>
          </a:p>
        </p:txBody>
      </p:sp>
    </p:spTree>
    <p:extLst>
      <p:ext uri="{BB962C8B-B14F-4D97-AF65-F5344CB8AC3E}">
        <p14:creationId xmlns:p14="http://schemas.microsoft.com/office/powerpoint/2010/main" val="1462591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13</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Scaling</a:t>
            </a:r>
            <a:endParaRPr lang="de-DE" dirty="0"/>
          </a:p>
        </p:txBody>
      </p:sp>
      <p:sp>
        <p:nvSpPr>
          <p:cNvPr id="9" name="Inhaltsplatzhalter 8"/>
          <p:cNvSpPr>
            <a:spLocks noGrp="1"/>
          </p:cNvSpPr>
          <p:nvPr>
            <p:ph sz="quarter" idx="13"/>
          </p:nvPr>
        </p:nvSpPr>
        <p:spPr>
          <a:xfrm>
            <a:off x="215900" y="1080000"/>
            <a:ext cx="8712200" cy="3708000"/>
          </a:xfrm>
        </p:spPr>
        <p:txBody>
          <a:bodyPr/>
          <a:lstStyle/>
          <a:p>
            <a:r>
              <a:rPr lang="de-DE" dirty="0" err="1"/>
              <a:t>Scale</a:t>
            </a:r>
            <a:r>
              <a:rPr lang="de-DE" dirty="0"/>
              <a:t>-</a:t>
            </a:r>
            <a:r>
              <a:rPr lang="de-DE" dirty="0" err="1"/>
              <a:t>to</a:t>
            </a:r>
            <a:r>
              <a:rPr lang="de-DE" dirty="0"/>
              <a:t>-zero</a:t>
            </a:r>
          </a:p>
          <a:p>
            <a:pPr lvl="1"/>
            <a:r>
              <a:rPr lang="de-DE" altLang="de-DE" u="sng" dirty="0" err="1"/>
              <a:t>enable</a:t>
            </a:r>
            <a:r>
              <a:rPr lang="de-DE" altLang="de-DE" u="sng" dirty="0"/>
              <a:t>-</a:t>
            </a:r>
            <a:r>
              <a:rPr lang="de-DE" altLang="de-DE" u="sng" dirty="0" err="1"/>
              <a:t>scale</a:t>
            </a:r>
            <a:r>
              <a:rPr lang="de-DE" altLang="de-DE" u="sng" dirty="0"/>
              <a:t>-</a:t>
            </a:r>
            <a:r>
              <a:rPr lang="de-DE" altLang="de-DE" u="sng" dirty="0" err="1"/>
              <a:t>to</a:t>
            </a:r>
            <a:r>
              <a:rPr lang="de-DE" altLang="de-DE" u="sng" dirty="0"/>
              <a:t>-zero</a:t>
            </a:r>
          </a:p>
          <a:p>
            <a:pPr marL="396000" lvl="2" indent="0">
              <a:buNone/>
            </a:pPr>
            <a:r>
              <a:rPr lang="de-DE" altLang="de-DE" dirty="0"/>
              <a:t> aktiviert oder deaktiviert dieses Feature</a:t>
            </a:r>
          </a:p>
          <a:p>
            <a:pPr lvl="1"/>
            <a:r>
              <a:rPr lang="de-DE" altLang="de-DE" u="sng" dirty="0" err="1"/>
              <a:t>scale</a:t>
            </a:r>
            <a:r>
              <a:rPr lang="de-DE" altLang="de-DE" u="sng" dirty="0"/>
              <a:t>-</a:t>
            </a:r>
            <a:r>
              <a:rPr lang="de-DE" altLang="de-DE" u="sng" dirty="0" err="1"/>
              <a:t>to</a:t>
            </a:r>
            <a:r>
              <a:rPr lang="de-DE" altLang="de-DE" u="sng" dirty="0"/>
              <a:t>-zero-</a:t>
            </a:r>
            <a:r>
              <a:rPr lang="de-DE" altLang="de-DE" u="sng" dirty="0" err="1"/>
              <a:t>grace</a:t>
            </a:r>
            <a:r>
              <a:rPr lang="de-DE" altLang="de-DE" u="sng" dirty="0"/>
              <a:t>-</a:t>
            </a:r>
            <a:r>
              <a:rPr lang="de-DE" altLang="de-DE" u="sng" dirty="0" err="1"/>
              <a:t>period</a:t>
            </a:r>
            <a:endParaRPr lang="de-DE" altLang="de-DE" u="sng" dirty="0"/>
          </a:p>
          <a:p>
            <a:pPr marL="432000" lvl="2" indent="0">
              <a:buNone/>
            </a:pPr>
            <a:r>
              <a:rPr lang="de-DE" altLang="de-DE" dirty="0"/>
              <a:t>Ein Zeitwert mit einen minimalen Wert von 6 Sekunden.</a:t>
            </a:r>
          </a:p>
          <a:p>
            <a:pPr marL="432000" lvl="2" indent="0">
              <a:buNone/>
            </a:pPr>
            <a:r>
              <a:rPr lang="de-DE" altLang="de-DE" dirty="0"/>
              <a:t>Ist diese Periode abgelaufen, so werden alle </a:t>
            </a:r>
            <a:r>
              <a:rPr lang="de-DE" altLang="de-DE" dirty="0" err="1"/>
              <a:t>Pods</a:t>
            </a:r>
            <a:r>
              <a:rPr lang="de-DE" altLang="de-DE" dirty="0"/>
              <a:t> gestoppt und es werden keine Ressourcen mehr verbraucht</a:t>
            </a:r>
          </a:p>
          <a:p>
            <a:pPr marL="432000" lvl="2" indent="0">
              <a:buNone/>
            </a:pPr>
            <a:r>
              <a:rPr lang="de-DE" altLang="de-DE" dirty="0"/>
              <a:t>Eingehende Anfragen werden an den </a:t>
            </a:r>
            <a:r>
              <a:rPr lang="de-DE" altLang="de-DE" dirty="0" err="1"/>
              <a:t>Activator</a:t>
            </a:r>
            <a:r>
              <a:rPr lang="de-DE" altLang="de-DE" dirty="0"/>
              <a:t> weitergeleitet, der die Erstellung neuer </a:t>
            </a:r>
            <a:r>
              <a:rPr lang="de-DE" altLang="de-DE" dirty="0" err="1"/>
              <a:t>Pods</a:t>
            </a:r>
            <a:r>
              <a:rPr lang="de-DE" altLang="de-DE" dirty="0"/>
              <a:t> veranlasst.</a:t>
            </a:r>
          </a:p>
          <a:p>
            <a:pPr lvl="1"/>
            <a:r>
              <a:rPr lang="de-DE" altLang="de-DE" u="sng" dirty="0" err="1"/>
              <a:t>stable-window</a:t>
            </a:r>
            <a:endParaRPr lang="de-DE" altLang="de-DE" u="sng" dirty="0"/>
          </a:p>
          <a:p>
            <a:pPr marL="396000" lvl="2" indent="0">
              <a:buNone/>
            </a:pPr>
            <a:r>
              <a:rPr lang="de-DE" altLang="de-DE" dirty="0"/>
              <a:t>Ein Zeitwert mit einen minimalen Wert von 6 Sekunden.</a:t>
            </a:r>
          </a:p>
          <a:p>
            <a:pPr marL="0" indent="0">
              <a:buNone/>
            </a:pPr>
            <a:endParaRPr lang="de-DE" dirty="0"/>
          </a:p>
          <a:p>
            <a:endParaRPr lang="de-DE" dirty="0"/>
          </a:p>
          <a:p>
            <a:pPr marL="0" indent="0">
              <a:buNone/>
            </a:pPr>
            <a:endParaRPr lang="de-DE" dirty="0"/>
          </a:p>
          <a:p>
            <a:pPr marL="216000" lvl="1" indent="0">
              <a:buNone/>
            </a:pPr>
            <a:endParaRPr lang="de-DE"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3" name="Pfeil: nach rechts 2"/>
          <p:cNvSpPr/>
          <p:nvPr/>
        </p:nvSpPr>
        <p:spPr>
          <a:xfrm>
            <a:off x="378135" y="3905107"/>
            <a:ext cx="364385" cy="309383"/>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accent2"/>
              </a:solidFill>
            </a:endParaRPr>
          </a:p>
        </p:txBody>
      </p:sp>
      <p:sp>
        <p:nvSpPr>
          <p:cNvPr id="4" name="Textfeld 3"/>
          <p:cNvSpPr txBox="1"/>
          <p:nvPr/>
        </p:nvSpPr>
        <p:spPr>
          <a:xfrm>
            <a:off x="742520" y="3805882"/>
            <a:ext cx="7480205" cy="507831"/>
          </a:xfrm>
          <a:prstGeom prst="rect">
            <a:avLst/>
          </a:prstGeom>
          <a:noFill/>
        </p:spPr>
        <p:txBody>
          <a:bodyPr wrap="square" rtlCol="0">
            <a:spAutoFit/>
          </a:bodyPr>
          <a:lstStyle/>
          <a:p>
            <a:r>
              <a:rPr lang="de-DE" b="1" dirty="0">
                <a:solidFill>
                  <a:schemeClr val="accent2"/>
                </a:solidFill>
              </a:rPr>
              <a:t>Wann die </a:t>
            </a:r>
            <a:r>
              <a:rPr lang="de-DE" b="1" dirty="0" err="1">
                <a:solidFill>
                  <a:schemeClr val="accent2"/>
                </a:solidFill>
              </a:rPr>
              <a:t>Pods</a:t>
            </a:r>
            <a:r>
              <a:rPr lang="de-DE" b="1" dirty="0">
                <a:solidFill>
                  <a:schemeClr val="accent2"/>
                </a:solidFill>
              </a:rPr>
              <a:t> beendet werden, ergibt die  Summe der Parameter </a:t>
            </a:r>
            <a:r>
              <a:rPr lang="de-DE" b="1" i="1" dirty="0" err="1">
                <a:solidFill>
                  <a:schemeClr val="accent2"/>
                </a:solidFill>
              </a:rPr>
              <a:t>scale</a:t>
            </a:r>
            <a:r>
              <a:rPr lang="de-DE" b="1" i="1" dirty="0">
                <a:solidFill>
                  <a:schemeClr val="accent2"/>
                </a:solidFill>
              </a:rPr>
              <a:t>-</a:t>
            </a:r>
            <a:r>
              <a:rPr lang="de-DE" b="1" i="1" dirty="0" err="1">
                <a:solidFill>
                  <a:schemeClr val="accent2"/>
                </a:solidFill>
              </a:rPr>
              <a:t>to</a:t>
            </a:r>
            <a:r>
              <a:rPr lang="de-DE" b="1" i="1" dirty="0">
                <a:solidFill>
                  <a:schemeClr val="accent2"/>
                </a:solidFill>
              </a:rPr>
              <a:t>-zero-</a:t>
            </a:r>
            <a:r>
              <a:rPr lang="de-DE" b="1" i="1" dirty="0" err="1">
                <a:solidFill>
                  <a:schemeClr val="accent2"/>
                </a:solidFill>
              </a:rPr>
              <a:t>grace</a:t>
            </a:r>
            <a:r>
              <a:rPr lang="de-DE" b="1" i="1" dirty="0">
                <a:solidFill>
                  <a:schemeClr val="accent2"/>
                </a:solidFill>
              </a:rPr>
              <a:t>-</a:t>
            </a:r>
            <a:r>
              <a:rPr lang="de-DE" b="1" i="1" dirty="0" err="1">
                <a:solidFill>
                  <a:schemeClr val="accent2"/>
                </a:solidFill>
              </a:rPr>
              <a:t>period</a:t>
            </a:r>
            <a:r>
              <a:rPr lang="de-DE" b="1" dirty="0">
                <a:solidFill>
                  <a:schemeClr val="accent2"/>
                </a:solidFill>
              </a:rPr>
              <a:t> und </a:t>
            </a:r>
            <a:r>
              <a:rPr lang="de-DE" b="1" i="1" dirty="0" err="1">
                <a:solidFill>
                  <a:schemeClr val="accent2"/>
                </a:solidFill>
              </a:rPr>
              <a:t>stable-window</a:t>
            </a:r>
            <a:endParaRPr lang="de-DE" b="1" i="1" dirty="0">
              <a:solidFill>
                <a:schemeClr val="accent2"/>
              </a:solidFill>
            </a:endParaRPr>
          </a:p>
        </p:txBody>
      </p:sp>
    </p:spTree>
    <p:extLst>
      <p:ext uri="{BB962C8B-B14F-4D97-AF65-F5344CB8AC3E}">
        <p14:creationId xmlns:p14="http://schemas.microsoft.com/office/powerpoint/2010/main" val="144994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14</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Serving</a:t>
            </a:r>
            <a:endParaRPr lang="de-DE" dirty="0"/>
          </a:p>
        </p:txBody>
      </p:sp>
      <p:sp>
        <p:nvSpPr>
          <p:cNvPr id="9" name="Inhaltsplatzhalter 8"/>
          <p:cNvSpPr>
            <a:spLocks noGrp="1"/>
          </p:cNvSpPr>
          <p:nvPr>
            <p:ph sz="quarter" idx="13"/>
          </p:nvPr>
        </p:nvSpPr>
        <p:spPr/>
        <p:txBody>
          <a:bodyPr/>
          <a:lstStyle/>
          <a:p>
            <a:r>
              <a:rPr lang="de-DE" dirty="0" err="1"/>
              <a:t>Autoscaler</a:t>
            </a:r>
            <a:endParaRPr lang="de-DE" dirty="0"/>
          </a:p>
          <a:p>
            <a:pPr lvl="1"/>
            <a:r>
              <a:rPr lang="de-DE" altLang="de-DE" u="sng" dirty="0"/>
              <a:t>container-</a:t>
            </a:r>
            <a:r>
              <a:rPr lang="de-DE" altLang="de-DE" u="sng" dirty="0" err="1"/>
              <a:t>concurrency</a:t>
            </a:r>
            <a:r>
              <a:rPr lang="de-DE" altLang="de-DE" u="sng" dirty="0"/>
              <a:t>-target-default</a:t>
            </a:r>
          </a:p>
          <a:p>
            <a:pPr marL="396000" lvl="2" indent="0">
              <a:buNone/>
            </a:pPr>
            <a:r>
              <a:rPr lang="de-DE" altLang="de-DE" dirty="0"/>
              <a:t>Gibt an, wie viele Anfragen zeitgleich entgegengenommen werde können.</a:t>
            </a:r>
          </a:p>
          <a:p>
            <a:pPr marL="396000" lvl="2" indent="0">
              <a:buNone/>
            </a:pPr>
            <a:r>
              <a:rPr lang="de-DE" altLang="de-DE" dirty="0"/>
              <a:t>Standard: 100</a:t>
            </a:r>
          </a:p>
          <a:p>
            <a:pPr marL="216000" lvl="1" indent="0">
              <a:buNone/>
            </a:pPr>
            <a:endParaRPr lang="de-DE" altLang="de-DE" dirty="0"/>
          </a:p>
          <a:p>
            <a:pPr marL="216000" lvl="1" indent="0">
              <a:buNone/>
            </a:pPr>
            <a:endParaRPr lang="de-DE" altLang="de-DE" dirty="0">
              <a:latin typeface="+mj-lt"/>
            </a:endParaRPr>
          </a:p>
          <a:p>
            <a:pPr marL="216000" lvl="1" indent="0">
              <a:buNone/>
            </a:pPr>
            <a:endParaRPr lang="de-DE" altLang="de-DE" dirty="0">
              <a:latin typeface="+mj-lt"/>
            </a:endParaRPr>
          </a:p>
          <a:p>
            <a:pPr marL="0" indent="0">
              <a:buNone/>
            </a:pPr>
            <a:endParaRPr lang="de-DE" dirty="0"/>
          </a:p>
          <a:p>
            <a:endParaRPr lang="de-DE" dirty="0"/>
          </a:p>
          <a:p>
            <a:pPr marL="0" indent="0">
              <a:buNone/>
            </a:pPr>
            <a:endParaRPr lang="de-DE" dirty="0"/>
          </a:p>
          <a:p>
            <a:pPr marL="216000" lvl="1" indent="0">
              <a:buNone/>
            </a:pPr>
            <a:endParaRPr lang="de-DE"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51679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15</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Eventing</a:t>
            </a:r>
            <a:endParaRPr lang="de-DE" dirty="0"/>
          </a:p>
        </p:txBody>
      </p:sp>
      <p:sp>
        <p:nvSpPr>
          <p:cNvPr id="9" name="Inhaltsplatzhalter 8"/>
          <p:cNvSpPr>
            <a:spLocks noGrp="1"/>
          </p:cNvSpPr>
          <p:nvPr>
            <p:ph sz="quarter" idx="13"/>
          </p:nvPr>
        </p:nvSpPr>
        <p:spPr/>
        <p:txBody>
          <a:bodyPr/>
          <a:lstStyle/>
          <a:p>
            <a:pPr marL="0" indent="0">
              <a:buNone/>
            </a:pPr>
            <a:r>
              <a:rPr lang="en-US" sz="1400" u="sng" dirty="0" err="1"/>
              <a:t>Knative</a:t>
            </a:r>
            <a:r>
              <a:rPr lang="en-US" sz="1400" u="sng" dirty="0"/>
              <a:t> </a:t>
            </a:r>
            <a:r>
              <a:rPr lang="en-US" sz="1400" u="sng" dirty="0" err="1"/>
              <a:t>Eventing</a:t>
            </a:r>
            <a:r>
              <a:rPr lang="en-US" sz="1400" u="sng" dirty="0"/>
              <a:t> </a:t>
            </a:r>
            <a:r>
              <a:rPr lang="en-US" sz="1400" u="sng" dirty="0" err="1"/>
              <a:t>verfolgt</a:t>
            </a:r>
            <a:r>
              <a:rPr lang="en-US" sz="1400" u="sng" dirty="0"/>
              <a:t> die </a:t>
            </a:r>
            <a:r>
              <a:rPr lang="en-US" sz="1400" u="sng" dirty="0" err="1"/>
              <a:t>folgenden</a:t>
            </a:r>
            <a:r>
              <a:rPr lang="en-US" sz="1400" u="sng" dirty="0"/>
              <a:t> </a:t>
            </a:r>
            <a:r>
              <a:rPr lang="en-US" sz="1400" u="sng" dirty="0" err="1"/>
              <a:t>Ziele</a:t>
            </a:r>
            <a:r>
              <a:rPr lang="en-US" sz="1400" u="sng" dirty="0"/>
              <a:t>:</a:t>
            </a:r>
          </a:p>
          <a:p>
            <a:r>
              <a:rPr lang="de-DE" sz="1400" dirty="0" err="1"/>
              <a:t>Knative</a:t>
            </a:r>
            <a:r>
              <a:rPr lang="de-DE" sz="1400" dirty="0"/>
              <a:t> Events sind lose miteinander gekoppelt.</a:t>
            </a:r>
            <a:r>
              <a:rPr lang="en-US" sz="1400" dirty="0"/>
              <a:t> </a:t>
            </a:r>
            <a:r>
              <a:rPr lang="de-DE" sz="1400" dirty="0"/>
              <a:t>Diese Services können unabhängig entwickelt und auf verschiedenen Plattformen (z.B. </a:t>
            </a:r>
            <a:r>
              <a:rPr lang="de-DE" sz="1400" dirty="0" err="1"/>
              <a:t>Kubernetes</a:t>
            </a:r>
            <a:r>
              <a:rPr lang="de-DE" sz="1400" dirty="0"/>
              <a:t>) bereitgestellt werden</a:t>
            </a:r>
            <a:endParaRPr lang="en-US" sz="1400" dirty="0"/>
          </a:p>
          <a:p>
            <a:r>
              <a:rPr lang="de-DE" sz="1400" dirty="0"/>
              <a:t>Event-Producer und Event-Consumer sind unabhängig. Jeder Producer kann Ereignisse generieren auch wenn noch kein geeigneter Event-Consumer zur Verfügung steht. Jeder Event-Consumer kann sich für bestimmte Event registrieren</a:t>
            </a:r>
            <a:r>
              <a:rPr lang="en-US" sz="1400" dirty="0"/>
              <a:t>.</a:t>
            </a:r>
          </a:p>
          <a:p>
            <a:r>
              <a:rPr lang="de-DE" sz="1400" dirty="0"/>
              <a:t>Integration von weiteren Diensten an das </a:t>
            </a:r>
            <a:r>
              <a:rPr lang="de-DE" sz="1400" dirty="0" err="1"/>
              <a:t>Eventing</a:t>
            </a:r>
            <a:r>
              <a:rPr lang="de-DE" sz="1400" dirty="0"/>
              <a:t>-System. Diese Dienste können die folgenden Funktionen ausführen</a:t>
            </a:r>
            <a:r>
              <a:rPr lang="en-US" sz="1400" dirty="0"/>
              <a:t>:</a:t>
            </a:r>
          </a:p>
          <a:p>
            <a:pPr lvl="1"/>
            <a:r>
              <a:rPr lang="de-DE" sz="1400" dirty="0"/>
              <a:t>Erstellen von neuen Anwendungen ohne den Event-Producer oder Event-Consumer zu ändern</a:t>
            </a:r>
            <a:r>
              <a:rPr lang="en-US" sz="1400" dirty="0"/>
              <a:t>.</a:t>
            </a:r>
          </a:p>
          <a:p>
            <a:pPr lvl="1"/>
            <a:r>
              <a:rPr lang="de-DE" sz="1400" dirty="0"/>
              <a:t>Auswahl von bestimmten Teilmengen der Ereignisse von Event-Producern</a:t>
            </a:r>
            <a:r>
              <a:rPr lang="en-US" sz="1400" dirty="0"/>
              <a:t>.</a:t>
            </a:r>
          </a:p>
          <a:p>
            <a:r>
              <a:rPr lang="de-DE" sz="1400" dirty="0"/>
              <a:t>Sicherstellung der Cross-Service Interoperabilität. </a:t>
            </a:r>
            <a:r>
              <a:rPr lang="de-DE" sz="1400" dirty="0" err="1"/>
              <a:t>Knative</a:t>
            </a:r>
            <a:r>
              <a:rPr lang="de-DE" sz="1400" dirty="0"/>
              <a:t> </a:t>
            </a:r>
            <a:r>
              <a:rPr lang="de-DE" sz="1400" dirty="0" err="1"/>
              <a:t>Eventing</a:t>
            </a:r>
            <a:r>
              <a:rPr lang="de-DE" sz="1400" dirty="0"/>
              <a:t> entspricht der Cloud Event-Spezifikation, die von der CNCF </a:t>
            </a:r>
            <a:r>
              <a:rPr lang="de-DE" sz="1400" dirty="0" err="1"/>
              <a:t>Serverless</a:t>
            </a:r>
            <a:r>
              <a:rPr lang="de-DE" sz="1400" dirty="0"/>
              <a:t> WG entwickelt wurde.</a:t>
            </a:r>
          </a:p>
          <a:p>
            <a:pPr marL="0" indent="0">
              <a:buNone/>
            </a:pPr>
            <a:endParaRPr lang="de-DE" sz="1400" dirty="0"/>
          </a:p>
          <a:p>
            <a:pPr marL="216000" lvl="1" indent="0">
              <a:buNone/>
            </a:pPr>
            <a:endParaRPr lang="de-DE" sz="1400"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3393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16</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Eventing</a:t>
            </a:r>
            <a:endParaRPr lang="de-DE" dirty="0"/>
          </a:p>
        </p:txBody>
      </p:sp>
      <p:sp>
        <p:nvSpPr>
          <p:cNvPr id="9" name="Inhaltsplatzhalter 8"/>
          <p:cNvSpPr>
            <a:spLocks noGrp="1"/>
          </p:cNvSpPr>
          <p:nvPr>
            <p:ph sz="quarter" idx="13"/>
          </p:nvPr>
        </p:nvSpPr>
        <p:spPr/>
        <p:txBody>
          <a:bodyPr/>
          <a:lstStyle/>
          <a:p>
            <a:r>
              <a:rPr lang="de-DE" dirty="0"/>
              <a:t>Event Source</a:t>
            </a:r>
          </a:p>
          <a:p>
            <a:pPr marL="216000" lvl="1" indent="0">
              <a:buNone/>
            </a:pPr>
            <a:r>
              <a:rPr lang="de-DE" dirty="0"/>
              <a:t>Sie stellen den Kern der Komponente </a:t>
            </a:r>
            <a:r>
              <a:rPr lang="de-DE" dirty="0" err="1"/>
              <a:t>Eventing</a:t>
            </a:r>
            <a:r>
              <a:rPr lang="de-DE" dirty="0"/>
              <a:t> dar und liefern Events an sogenannte </a:t>
            </a:r>
            <a:r>
              <a:rPr lang="de-DE" dirty="0" err="1"/>
              <a:t>Sinks</a:t>
            </a:r>
            <a:r>
              <a:rPr lang="de-DE" dirty="0"/>
              <a:t> aus.</a:t>
            </a:r>
          </a:p>
          <a:p>
            <a:pPr lvl="1"/>
            <a:r>
              <a:rPr lang="de-DE" dirty="0"/>
              <a:t>Standardmäßig verfügbare Event </a:t>
            </a:r>
            <a:r>
              <a:rPr lang="de-DE" dirty="0" err="1"/>
              <a:t>Sources</a:t>
            </a:r>
            <a:endParaRPr lang="de-DE" dirty="0"/>
          </a:p>
          <a:p>
            <a:pPr marL="216000" lvl="1" indent="0">
              <a:spcBef>
                <a:spcPts val="600"/>
              </a:spcBef>
              <a:buNone/>
            </a:pPr>
            <a:r>
              <a:rPr lang="de-DE" i="1" u="sng" dirty="0" err="1"/>
              <a:t>CronJobSource</a:t>
            </a:r>
            <a:r>
              <a:rPr lang="de-DE" i="1" u="sng" dirty="0"/>
              <a:t>:</a:t>
            </a:r>
          </a:p>
          <a:p>
            <a:pPr marL="216000" lvl="1" indent="0">
              <a:buNone/>
            </a:pPr>
            <a:r>
              <a:rPr lang="de-DE" dirty="0"/>
              <a:t>Eine einfache Quelle, die periodisch einen fixen Datenwert als </a:t>
            </a:r>
            <a:r>
              <a:rPr lang="de-DE" dirty="0" err="1"/>
              <a:t>CloudEvent</a:t>
            </a:r>
            <a:r>
              <a:rPr lang="de-DE" dirty="0"/>
              <a:t> ausliefert</a:t>
            </a:r>
          </a:p>
          <a:p>
            <a:pPr marL="216000" lvl="1" indent="0">
              <a:spcBef>
                <a:spcPts val="1200"/>
              </a:spcBef>
              <a:buNone/>
            </a:pPr>
            <a:r>
              <a:rPr lang="de-DE" i="1" u="sng" dirty="0" err="1"/>
              <a:t>ApiServerSource</a:t>
            </a:r>
            <a:endParaRPr lang="de-DE" i="1" u="sng" dirty="0"/>
          </a:p>
          <a:p>
            <a:pPr marL="216000" lvl="1" indent="0">
              <a:buNone/>
            </a:pPr>
            <a:r>
              <a:rPr lang="de-DE" dirty="0"/>
              <a:t>Diese Quelle leitet alle </a:t>
            </a:r>
            <a:r>
              <a:rPr lang="de-DE" dirty="0" err="1"/>
              <a:t>Kubernetes</a:t>
            </a:r>
            <a:r>
              <a:rPr lang="de-DE" dirty="0"/>
              <a:t> API-Events weiter.  Es ist möglich, sich auf Events aller Ressourcen zu registrieren oder nur auf bestimmte.</a:t>
            </a:r>
          </a:p>
          <a:p>
            <a:pPr marL="216000" lvl="1" indent="0">
              <a:buNone/>
            </a:pPr>
            <a:endParaRPr lang="de-DE" sz="1000" dirty="0"/>
          </a:p>
          <a:p>
            <a:pPr marL="216000" lvl="1" indent="0">
              <a:buNone/>
            </a:pPr>
            <a:endParaRPr lang="de-DE" sz="1400"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576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17</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Eventing</a:t>
            </a:r>
            <a:endParaRPr lang="de-DE" dirty="0"/>
          </a:p>
        </p:txBody>
      </p:sp>
      <p:sp>
        <p:nvSpPr>
          <p:cNvPr id="9" name="Inhaltsplatzhalter 8"/>
          <p:cNvSpPr>
            <a:spLocks noGrp="1"/>
          </p:cNvSpPr>
          <p:nvPr>
            <p:ph sz="quarter" idx="13"/>
          </p:nvPr>
        </p:nvSpPr>
        <p:spPr/>
        <p:txBody>
          <a:bodyPr/>
          <a:lstStyle/>
          <a:p>
            <a:r>
              <a:rPr lang="de-DE" dirty="0"/>
              <a:t>Event Source</a:t>
            </a:r>
          </a:p>
          <a:p>
            <a:pPr lvl="1"/>
            <a:r>
              <a:rPr lang="de-DE" dirty="0"/>
              <a:t>Spezielle Event </a:t>
            </a:r>
            <a:r>
              <a:rPr lang="de-DE" dirty="0" err="1"/>
              <a:t>Sources</a:t>
            </a:r>
            <a:r>
              <a:rPr lang="de-DE" dirty="0"/>
              <a:t>, die weiterer Konfiguration bedarf</a:t>
            </a:r>
          </a:p>
          <a:p>
            <a:pPr marL="216000" lvl="1" indent="0">
              <a:spcBef>
                <a:spcPts val="1200"/>
              </a:spcBef>
              <a:buNone/>
            </a:pPr>
            <a:r>
              <a:rPr lang="de-DE" i="1" u="sng" dirty="0" err="1"/>
              <a:t>GitHubSource</a:t>
            </a:r>
            <a:r>
              <a:rPr lang="de-DE" i="1" u="sng" dirty="0"/>
              <a:t>:</a:t>
            </a:r>
          </a:p>
          <a:p>
            <a:pPr marL="216000" lvl="1" indent="0">
              <a:buNone/>
            </a:pPr>
            <a:r>
              <a:rPr lang="de-DE" dirty="0"/>
              <a:t>Werden über einen konfigurierten </a:t>
            </a:r>
            <a:r>
              <a:rPr lang="de-DE" dirty="0" err="1"/>
              <a:t>GitHub</a:t>
            </a:r>
            <a:r>
              <a:rPr lang="de-DE" dirty="0"/>
              <a:t> </a:t>
            </a:r>
            <a:r>
              <a:rPr lang="de-DE" dirty="0" err="1"/>
              <a:t>WebHook</a:t>
            </a:r>
            <a:r>
              <a:rPr lang="de-DE" dirty="0"/>
              <a:t> als </a:t>
            </a:r>
            <a:r>
              <a:rPr lang="de-DE" dirty="0" err="1"/>
              <a:t>CloudEvent</a:t>
            </a:r>
            <a:r>
              <a:rPr lang="de-DE" dirty="0"/>
              <a:t> an die konfigurierte Sink weitergeleitet.</a:t>
            </a:r>
          </a:p>
          <a:p>
            <a:pPr marL="216000" lvl="1" indent="0">
              <a:spcBef>
                <a:spcPts val="1200"/>
              </a:spcBef>
              <a:buNone/>
            </a:pPr>
            <a:r>
              <a:rPr lang="de-DE" i="1" u="sng" dirty="0" err="1"/>
              <a:t>KafkaSource</a:t>
            </a:r>
            <a:r>
              <a:rPr lang="de-DE" i="1" u="sng" dirty="0"/>
              <a:t>:</a:t>
            </a:r>
          </a:p>
          <a:p>
            <a:pPr marL="216000" lvl="1" indent="0">
              <a:buNone/>
            </a:pPr>
            <a:r>
              <a:rPr lang="de-DE" dirty="0" err="1"/>
              <a:t>Sources</a:t>
            </a:r>
            <a:r>
              <a:rPr lang="de-DE" dirty="0"/>
              <a:t>, die Nachrichten aus den Messaging Brokern Apache </a:t>
            </a:r>
            <a:r>
              <a:rPr lang="de-DE" dirty="0" err="1"/>
              <a:t>Kafkaimportieren</a:t>
            </a:r>
            <a:r>
              <a:rPr lang="de-DE" dirty="0"/>
              <a:t> und als </a:t>
            </a:r>
            <a:r>
              <a:rPr lang="de-DE" dirty="0" err="1"/>
              <a:t>CloudEvents</a:t>
            </a:r>
            <a:r>
              <a:rPr lang="de-DE" dirty="0"/>
              <a:t> an </a:t>
            </a:r>
            <a:r>
              <a:rPr lang="de-DE" dirty="0" err="1"/>
              <a:t>Sinks</a:t>
            </a:r>
            <a:r>
              <a:rPr lang="de-DE" dirty="0"/>
              <a:t> weiterleiten. Die Voraussetzung für die Verwendung dieser </a:t>
            </a:r>
            <a:r>
              <a:rPr lang="de-DE" dirty="0" err="1"/>
              <a:t>Sources</a:t>
            </a:r>
            <a:r>
              <a:rPr lang="de-DE" dirty="0"/>
              <a:t> ist der mögliche Zugriff auf die entsprechende Messaging-Plattform.</a:t>
            </a:r>
            <a:endParaRPr lang="de-DE" dirty="0"/>
          </a:p>
          <a:p>
            <a:pPr marL="216000" lvl="1" indent="0">
              <a:buNone/>
            </a:pPr>
            <a:endParaRPr lang="de-DE" sz="1000" dirty="0"/>
          </a:p>
          <a:p>
            <a:pPr marL="216000" lvl="1" indent="0">
              <a:buNone/>
            </a:pPr>
            <a:endParaRPr lang="de-DE" sz="1400"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1201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18</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Eventing</a:t>
            </a:r>
            <a:endParaRPr lang="de-DE" dirty="0"/>
          </a:p>
        </p:txBody>
      </p:sp>
      <p:sp>
        <p:nvSpPr>
          <p:cNvPr id="9" name="Inhaltsplatzhalter 8"/>
          <p:cNvSpPr>
            <a:spLocks noGrp="1"/>
          </p:cNvSpPr>
          <p:nvPr>
            <p:ph sz="quarter" idx="13"/>
          </p:nvPr>
        </p:nvSpPr>
        <p:spPr/>
        <p:txBody>
          <a:bodyPr/>
          <a:lstStyle/>
          <a:p>
            <a:r>
              <a:rPr lang="de-DE" dirty="0"/>
              <a:t>Sink</a:t>
            </a:r>
          </a:p>
          <a:p>
            <a:pPr marL="216000" lvl="1" indent="0">
              <a:buNone/>
            </a:pPr>
            <a:r>
              <a:rPr lang="de-DE" dirty="0"/>
              <a:t>Sie ist der Empfänger eines von Event </a:t>
            </a:r>
            <a:r>
              <a:rPr lang="de-DE" dirty="0" err="1"/>
              <a:t>Sources</a:t>
            </a:r>
            <a:r>
              <a:rPr lang="de-DE" dirty="0"/>
              <a:t> initiierten Events.</a:t>
            </a:r>
          </a:p>
          <a:p>
            <a:pPr marL="216000" lvl="1" indent="0">
              <a:buNone/>
            </a:pPr>
            <a:r>
              <a:rPr lang="de-DE" dirty="0"/>
              <a:t>Die drei wichtigsten und von </a:t>
            </a:r>
            <a:r>
              <a:rPr lang="de-DE" dirty="0" err="1"/>
              <a:t>Knative</a:t>
            </a:r>
            <a:r>
              <a:rPr lang="de-DE" dirty="0"/>
              <a:t> direkt unterstützte Arten von </a:t>
            </a:r>
            <a:r>
              <a:rPr lang="de-DE" dirty="0" err="1"/>
              <a:t>Sinks</a:t>
            </a:r>
            <a:r>
              <a:rPr lang="de-DE" dirty="0"/>
              <a:t> sind:</a:t>
            </a:r>
          </a:p>
          <a:p>
            <a:pPr lvl="1">
              <a:spcBef>
                <a:spcPts val="1200"/>
              </a:spcBef>
            </a:pPr>
            <a:r>
              <a:rPr lang="de-DE" dirty="0"/>
              <a:t>Ein </a:t>
            </a:r>
            <a:r>
              <a:rPr lang="de-DE" dirty="0" err="1"/>
              <a:t>Knative</a:t>
            </a:r>
            <a:r>
              <a:rPr lang="de-DE" dirty="0"/>
              <a:t> Service kann als Sink direkt referenziert werden.</a:t>
            </a:r>
          </a:p>
          <a:p>
            <a:pPr lvl="1">
              <a:spcBef>
                <a:spcPts val="1200"/>
              </a:spcBef>
            </a:pPr>
            <a:r>
              <a:rPr lang="de-DE" dirty="0"/>
              <a:t>Die Source kann auch mit einem Channel verbunden werden. Wir werden sehen, wie es damit möglich ist, ein </a:t>
            </a:r>
            <a:r>
              <a:rPr lang="de-DE" dirty="0" err="1"/>
              <a:t>Publish</a:t>
            </a:r>
            <a:r>
              <a:rPr lang="de-DE" dirty="0"/>
              <a:t>-</a:t>
            </a:r>
            <a:r>
              <a:rPr lang="de-DE" dirty="0" err="1"/>
              <a:t>Subscribe</a:t>
            </a:r>
            <a:r>
              <a:rPr lang="de-DE" dirty="0"/>
              <a:t>-Set-</a:t>
            </a:r>
            <a:r>
              <a:rPr lang="de-DE" dirty="0" err="1"/>
              <a:t>up</a:t>
            </a:r>
            <a:r>
              <a:rPr lang="de-DE" dirty="0"/>
              <a:t> zu realisieren, sodass ein Event an mehrere </a:t>
            </a:r>
            <a:r>
              <a:rPr lang="de-DE" dirty="0" err="1"/>
              <a:t>Knative</a:t>
            </a:r>
            <a:r>
              <a:rPr lang="de-DE" dirty="0"/>
              <a:t> Services verteilt werden kann.</a:t>
            </a:r>
          </a:p>
          <a:p>
            <a:pPr lvl="1">
              <a:spcBef>
                <a:spcPts val="1200"/>
              </a:spcBef>
            </a:pPr>
            <a:r>
              <a:rPr lang="de-DE" dirty="0"/>
              <a:t>Mit einem Broker als Hub lässt sich noch flexibler eine busähnliche Topologie aufbauen, bei der man </a:t>
            </a:r>
            <a:r>
              <a:rPr lang="de-DE" dirty="0" err="1"/>
              <a:t>Sources</a:t>
            </a:r>
            <a:r>
              <a:rPr lang="de-DE" dirty="0"/>
              <a:t> und </a:t>
            </a:r>
            <a:r>
              <a:rPr lang="de-DE" dirty="0" err="1"/>
              <a:t>Knative</a:t>
            </a:r>
            <a:r>
              <a:rPr lang="de-DE" dirty="0"/>
              <a:t> Services m:n verknüpfen kann.</a:t>
            </a:r>
          </a:p>
          <a:p>
            <a:pPr marL="216000" lvl="1" indent="0">
              <a:buNone/>
            </a:pPr>
            <a:endParaRPr lang="de-DE" sz="1000" dirty="0"/>
          </a:p>
          <a:p>
            <a:pPr marL="216000" lvl="1" indent="0">
              <a:buNone/>
            </a:pPr>
            <a:endParaRPr lang="de-DE" sz="1400"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7995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19</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Eventing</a:t>
            </a:r>
            <a:endParaRPr lang="de-DE" dirty="0"/>
          </a:p>
        </p:txBody>
      </p:sp>
      <p:sp>
        <p:nvSpPr>
          <p:cNvPr id="9" name="Inhaltsplatzhalter 8"/>
          <p:cNvSpPr>
            <a:spLocks noGrp="1"/>
          </p:cNvSpPr>
          <p:nvPr>
            <p:ph sz="quarter" idx="13"/>
          </p:nvPr>
        </p:nvSpPr>
        <p:spPr>
          <a:xfrm>
            <a:off x="215900" y="1080000"/>
            <a:ext cx="8712200" cy="994460"/>
          </a:xfrm>
        </p:spPr>
        <p:txBody>
          <a:bodyPr/>
          <a:lstStyle/>
          <a:p>
            <a:r>
              <a:rPr lang="de-DE" dirty="0"/>
              <a:t>Sink </a:t>
            </a:r>
            <a:r>
              <a:rPr lang="de-DE" dirty="0">
                <a:sym typeface="Wingdings" panose="05000000000000000000" pitchFamily="2" charset="2"/>
              </a:rPr>
              <a:t></a:t>
            </a:r>
            <a:r>
              <a:rPr lang="de-DE" dirty="0"/>
              <a:t> Express Service</a:t>
            </a:r>
          </a:p>
          <a:p>
            <a:pPr marL="216000" lvl="1" indent="0">
              <a:buNone/>
            </a:pPr>
            <a:r>
              <a:rPr lang="de-DE" dirty="0"/>
              <a:t>Der einfachste Weg eine Source mit einem </a:t>
            </a:r>
            <a:r>
              <a:rPr lang="de-DE" dirty="0" err="1"/>
              <a:t>Knative</a:t>
            </a:r>
            <a:r>
              <a:rPr lang="de-DE" dirty="0"/>
              <a:t> Service zu verbinden ist, den Service direkt als Sink in der Source zu registrieren.</a:t>
            </a:r>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grpSp>
        <p:nvGrpSpPr>
          <p:cNvPr id="11" name="Gruppieren 10"/>
          <p:cNvGrpSpPr/>
          <p:nvPr/>
        </p:nvGrpSpPr>
        <p:grpSpPr>
          <a:xfrm>
            <a:off x="454046" y="2196000"/>
            <a:ext cx="4902700" cy="1957721"/>
            <a:chOff x="454046" y="2196000"/>
            <a:chExt cx="2984400" cy="1957721"/>
          </a:xfrm>
        </p:grpSpPr>
        <p:sp>
          <p:nvSpPr>
            <p:cNvPr id="13" name="Rectangle 5"/>
            <p:cNvSpPr>
              <a:spLocks noChangeArrowheads="1"/>
            </p:cNvSpPr>
            <p:nvPr/>
          </p:nvSpPr>
          <p:spPr bwMode="auto">
            <a:xfrm>
              <a:off x="454046" y="2553283"/>
              <a:ext cx="2983547" cy="1600438"/>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apiVersion</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serving.knative.dev</a:t>
              </a:r>
              <a:r>
                <a:rPr kumimoji="0" lang="de-DE" altLang="de-DE" sz="8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/v1alpha1</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kind</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CronJobSource</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metadata</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name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meetup</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-cronjob-source</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spec</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template</a:t>
              </a:r>
              <a:r>
                <a:rPr kumimoji="0" lang="de-DE" altLang="de-DE" sz="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de-DE" altLang="de-DE" sz="800" u="sng" dirty="0">
                  <a:solidFill>
                    <a:srgbClr val="F8F8F8"/>
                  </a:solidFill>
                  <a:latin typeface="Courier New" panose="02070309020205020404" pitchFamily="49" charset="0"/>
                  <a:cs typeface="Courier New" panose="02070309020205020404" pitchFamily="49" charset="0"/>
                </a:rPr>
                <a:t>    </a:t>
              </a:r>
              <a:r>
                <a:rPr kumimoji="0" lang="de-DE" altLang="de-DE" sz="8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schedule</a:t>
              </a:r>
              <a:r>
                <a:rPr lang="de-DE" altLang="de-DE" sz="800" b="1" dirty="0">
                  <a:solidFill>
                    <a:srgbClr val="000000"/>
                  </a:solidFill>
                  <a:latin typeface="Courier New" panose="02070309020205020404" pitchFamily="49" charset="0"/>
                  <a:cs typeface="Courier New" panose="02070309020205020404" pitchFamily="49" charset="0"/>
                </a:rPr>
                <a:t>: </a:t>
              </a:r>
              <a:r>
                <a:rPr lang="de-DE" altLang="de-DE" sz="800" b="1" dirty="0">
                  <a:solidFill>
                    <a:srgbClr val="000000"/>
                  </a:solidFill>
                  <a:latin typeface="Courier New" panose="02070309020205020404" pitchFamily="49" charset="0"/>
                  <a:cs typeface="Courier New" panose="02070309020205020404" pitchFamily="49" charset="0"/>
                </a:rPr>
                <a:t>"* * * * *"</a:t>
              </a:r>
              <a:r>
                <a:rPr lang="de-DE" altLang="de-DE" sz="800" u="sng" dirty="0">
                  <a:solidFill>
                    <a:srgbClr val="F8F8F8"/>
                  </a:solidFill>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de-DE" altLang="de-DE" sz="800" u="sng" dirty="0">
                  <a:solidFill>
                    <a:srgbClr val="F8F8F8"/>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data</a:t>
              </a:r>
              <a:r>
                <a:rPr lang="de-DE" altLang="de-DE" sz="800" dirty="0">
                  <a:solidFill>
                    <a:srgbClr val="222222"/>
                  </a:solidFill>
                  <a:latin typeface="Courier New" panose="02070309020205020404" pitchFamily="49" charset="0"/>
                  <a:cs typeface="Courier New" panose="02070309020205020404" pitchFamily="49" charset="0"/>
                </a:rPr>
                <a:t>: </a:t>
              </a:r>
              <a:r>
                <a:rPr lang="it-IT" altLang="de-DE" sz="800" dirty="0">
                  <a:solidFill>
                    <a:srgbClr val="222222"/>
                  </a:solidFill>
                  <a:latin typeface="Courier New" panose="02070309020205020404" pitchFamily="49" charset="0"/>
                  <a:cs typeface="Courier New" panose="02070309020205020404" pitchFamily="49" charset="0"/>
                </a:rPr>
                <a:t>'{"</a:t>
              </a:r>
              <a:r>
                <a:rPr lang="it-IT" altLang="de-DE" sz="800" dirty="0" err="1">
                  <a:solidFill>
                    <a:srgbClr val="222222"/>
                  </a:solidFill>
                  <a:latin typeface="Courier New" panose="02070309020205020404" pitchFamily="49" charset="0"/>
                  <a:cs typeface="Courier New" panose="02070309020205020404" pitchFamily="49" charset="0"/>
                </a:rPr>
                <a:t>message</a:t>
              </a:r>
              <a:r>
                <a:rPr lang="it-IT" altLang="de-DE" sz="800" dirty="0">
                  <a:solidFill>
                    <a:srgbClr val="222222"/>
                  </a:solidFill>
                  <a:latin typeface="Courier New" panose="02070309020205020404" pitchFamily="49" charset="0"/>
                  <a:cs typeface="Courier New" panose="02070309020205020404" pitchFamily="49" charset="0"/>
                </a:rPr>
                <a:t>": Hello </a:t>
              </a:r>
              <a:r>
                <a:rPr lang="it-IT" altLang="de-DE" sz="800" dirty="0" err="1">
                  <a:solidFill>
                    <a:srgbClr val="222222"/>
                  </a:solidFill>
                  <a:latin typeface="Courier New" panose="02070309020205020404" pitchFamily="49" charset="0"/>
                  <a:cs typeface="Courier New" panose="02070309020205020404" pitchFamily="49" charset="0"/>
                </a:rPr>
                <a:t>Meetup</a:t>
              </a:r>
              <a:r>
                <a:rPr lang="it-IT" altLang="de-DE" sz="800" dirty="0">
                  <a:solidFill>
                    <a:srgbClr val="222222"/>
                  </a:solidFill>
                  <a:latin typeface="Courier New" panose="02070309020205020404" pitchFamily="49" charset="0"/>
                  <a:cs typeface="Courier New" panose="02070309020205020404" pitchFamily="49" charset="0"/>
                </a:rPr>
                <a:t>!"}'</a:t>
              </a:r>
              <a:r>
                <a:rPr kumimoji="0" lang="de-DE" altLang="de-DE" sz="800" b="0" i="0" u="sng" strike="noStrike" cap="none" normalizeH="0" baseline="0" dirty="0">
                  <a:ln>
                    <a:noFill/>
                  </a:ln>
                  <a:solidFill>
                    <a:srgbClr val="F8F8F8"/>
                  </a:solidFill>
                  <a:effectLst/>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r>
                <a:rPr lang="de-DE" altLang="de-DE" sz="800" u="sng" dirty="0">
                  <a:solidFill>
                    <a:srgbClr val="F8F8F8"/>
                  </a:solidFill>
                  <a:latin typeface="Courier New" panose="02070309020205020404" pitchFamily="49" charset="0"/>
                  <a:cs typeface="Courier New" panose="02070309020205020404" pitchFamily="49" charset="0"/>
                </a:rPr>
                <a:t>    </a:t>
              </a:r>
              <a:r>
                <a:rPr lang="de-DE" altLang="de-DE" sz="800" dirty="0">
                  <a:solidFill>
                    <a:srgbClr val="222222"/>
                  </a:solidFill>
                  <a:latin typeface="Courier New" panose="02070309020205020404" pitchFamily="49" charset="0"/>
                  <a:cs typeface="Courier New" panose="02070309020205020404" pitchFamily="49" charset="0"/>
                </a:rPr>
                <a:t>sink:</a:t>
              </a:r>
            </a:p>
            <a:p>
              <a:pPr lvl="0" defTabSz="914400" eaLnBrk="0" fontAlgn="base" hangingPunct="0">
                <a:spcBef>
                  <a:spcPct val="0"/>
                </a:spcBef>
                <a:spcAft>
                  <a:spcPct val="0"/>
                </a:spcAft>
              </a:pPr>
              <a:r>
                <a:rPr lang="de-DE" altLang="de-DE" sz="800" dirty="0">
                  <a:solidFill>
                    <a:srgbClr val="222222"/>
                  </a:solidFill>
                  <a:latin typeface="Courier New" panose="02070309020205020404" pitchFamily="49" charset="0"/>
                  <a:cs typeface="Courier New" panose="02070309020205020404" pitchFamily="49" charset="0"/>
                </a:rPr>
                <a:t>    # Events werden direkt an den angegebenen Service geschickt.</a:t>
              </a:r>
            </a:p>
            <a:p>
              <a:pPr lvl="0" defTabSz="914400" eaLnBrk="0" fontAlgn="base" hangingPunct="0">
                <a:spcBef>
                  <a:spcPct val="0"/>
                </a:spcBef>
                <a:spcAft>
                  <a:spcPct val="0"/>
                </a:spcAft>
              </a:pP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apiVersion</a:t>
              </a: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serving.knative.dev</a:t>
              </a:r>
              <a:r>
                <a:rPr lang="de-DE" altLang="de-DE" sz="800" dirty="0">
                  <a:solidFill>
                    <a:srgbClr val="222222"/>
                  </a:solidFill>
                  <a:latin typeface="Courier New" panose="02070309020205020404" pitchFamily="49" charset="0"/>
                  <a:cs typeface="Courier New" panose="02070309020205020404" pitchFamily="49" charset="0"/>
                </a:rPr>
                <a:t>/v1alpha1</a:t>
              </a:r>
            </a:p>
            <a:p>
              <a:pPr lvl="0" defTabSz="914400" eaLnBrk="0" fontAlgn="base" hangingPunct="0">
                <a:spcBef>
                  <a:spcPct val="0"/>
                </a:spcBef>
                <a:spcAft>
                  <a:spcPct val="0"/>
                </a:spcAft>
              </a:pP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kind</a:t>
              </a:r>
              <a:r>
                <a:rPr lang="de-DE" altLang="de-DE" sz="800" dirty="0">
                  <a:solidFill>
                    <a:srgbClr val="222222"/>
                  </a:solidFill>
                  <a:latin typeface="Courier New" panose="02070309020205020404" pitchFamily="49" charset="0"/>
                  <a:cs typeface="Courier New" panose="02070309020205020404" pitchFamily="49" charset="0"/>
                </a:rPr>
                <a:t>: Service</a:t>
              </a:r>
            </a:p>
            <a:p>
              <a:pPr lvl="0" defTabSz="914400" eaLnBrk="0" fontAlgn="base" hangingPunct="0">
                <a:spcBef>
                  <a:spcPct val="0"/>
                </a:spcBef>
                <a:spcAft>
                  <a:spcPct val="0"/>
                </a:spcAft>
              </a:pP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name</a:t>
              </a: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helloworld</a:t>
              </a:r>
              <a:endParaRPr kumimoji="0" lang="de-DE" altLang="de-DE"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4" name="Textfeld 13"/>
            <p:cNvSpPr txBox="1"/>
            <p:nvPr/>
          </p:nvSpPr>
          <p:spPr>
            <a:xfrm>
              <a:off x="454046" y="2196000"/>
              <a:ext cx="2984400" cy="246221"/>
            </a:xfrm>
            <a:prstGeom prst="rect">
              <a:avLst/>
            </a:prstGeom>
            <a:solidFill>
              <a:schemeClr val="bg1">
                <a:lumMod val="85000"/>
              </a:schemeClr>
            </a:solidFill>
          </p:spPr>
          <p:txBody>
            <a:bodyPr wrap="square" rtlCol="0">
              <a:spAutoFit/>
            </a:bodyPr>
            <a:lstStyle/>
            <a:p>
              <a:r>
                <a:rPr lang="de-DE" sz="1000" b="1" dirty="0"/>
                <a:t>Beispiel  einer </a:t>
              </a:r>
              <a:r>
                <a:rPr lang="de-DE" sz="1000" b="1" dirty="0" err="1"/>
                <a:t>CronJobSource</a:t>
              </a:r>
              <a:r>
                <a:rPr lang="de-DE" sz="1000" b="1" dirty="0"/>
                <a:t> mit einem Service als Sink</a:t>
              </a:r>
            </a:p>
          </p:txBody>
        </p:sp>
      </p:grpSp>
    </p:spTree>
    <p:extLst>
      <p:ext uri="{BB962C8B-B14F-4D97-AF65-F5344CB8AC3E}">
        <p14:creationId xmlns:p14="http://schemas.microsoft.com/office/powerpoint/2010/main" val="3325870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Textplatzhalter 2"/>
          <p:cNvSpPr>
            <a:spLocks noGrp="1"/>
          </p:cNvSpPr>
          <p:nvPr>
            <p:ph type="body" sz="quarter" idx="16"/>
          </p:nvPr>
        </p:nvSpPr>
        <p:spPr/>
        <p:txBody>
          <a:bodyPr/>
          <a:lstStyle/>
          <a:p>
            <a:r>
              <a:rPr lang="de-DE" dirty="0"/>
              <a:t>1</a:t>
            </a:r>
          </a:p>
        </p:txBody>
      </p:sp>
      <p:sp>
        <p:nvSpPr>
          <p:cNvPr id="4" name="Textplatzhalter 3"/>
          <p:cNvSpPr>
            <a:spLocks noGrp="1"/>
          </p:cNvSpPr>
          <p:nvPr>
            <p:ph type="body" sz="quarter" idx="17"/>
          </p:nvPr>
        </p:nvSpPr>
        <p:spPr/>
        <p:txBody>
          <a:bodyPr/>
          <a:lstStyle/>
          <a:p>
            <a:r>
              <a:rPr lang="de-DE" dirty="0"/>
              <a:t>2</a:t>
            </a:r>
          </a:p>
        </p:txBody>
      </p:sp>
      <p:sp>
        <p:nvSpPr>
          <p:cNvPr id="5" name="Textplatzhalter 4"/>
          <p:cNvSpPr>
            <a:spLocks noGrp="1"/>
          </p:cNvSpPr>
          <p:nvPr>
            <p:ph type="body" sz="quarter" idx="18"/>
          </p:nvPr>
        </p:nvSpPr>
        <p:spPr/>
        <p:txBody>
          <a:bodyPr/>
          <a:lstStyle/>
          <a:p>
            <a:r>
              <a:rPr lang="de-DE" dirty="0"/>
              <a:t>3</a:t>
            </a:r>
          </a:p>
        </p:txBody>
      </p:sp>
      <p:sp>
        <p:nvSpPr>
          <p:cNvPr id="8" name="Textplatzhalter 7"/>
          <p:cNvSpPr>
            <a:spLocks noGrp="1"/>
          </p:cNvSpPr>
          <p:nvPr>
            <p:ph type="body" sz="quarter" idx="21"/>
          </p:nvPr>
        </p:nvSpPr>
        <p:spPr/>
        <p:txBody>
          <a:bodyPr/>
          <a:lstStyle/>
          <a:p>
            <a:r>
              <a:rPr lang="de-DE" dirty="0"/>
              <a:t>Was ist </a:t>
            </a:r>
            <a:r>
              <a:rPr lang="de-DE" dirty="0" err="1"/>
              <a:t>Knative</a:t>
            </a:r>
            <a:r>
              <a:rPr lang="de-DE" dirty="0"/>
              <a:t>?</a:t>
            </a:r>
          </a:p>
        </p:txBody>
      </p:sp>
      <p:sp>
        <p:nvSpPr>
          <p:cNvPr id="9" name="Textplatzhalter 8"/>
          <p:cNvSpPr>
            <a:spLocks noGrp="1"/>
          </p:cNvSpPr>
          <p:nvPr>
            <p:ph type="body" sz="quarter" idx="22"/>
          </p:nvPr>
        </p:nvSpPr>
        <p:spPr/>
        <p:txBody>
          <a:bodyPr/>
          <a:lstStyle/>
          <a:p>
            <a:r>
              <a:rPr lang="de-DE" dirty="0" err="1"/>
              <a:t>Knative</a:t>
            </a:r>
            <a:r>
              <a:rPr lang="de-DE" dirty="0"/>
              <a:t> – Komponenten</a:t>
            </a:r>
          </a:p>
        </p:txBody>
      </p:sp>
      <p:sp>
        <p:nvSpPr>
          <p:cNvPr id="10" name="Textplatzhalter 9"/>
          <p:cNvSpPr>
            <a:spLocks noGrp="1"/>
          </p:cNvSpPr>
          <p:nvPr>
            <p:ph type="body" sz="quarter" idx="23"/>
          </p:nvPr>
        </p:nvSpPr>
        <p:spPr/>
        <p:txBody>
          <a:bodyPr/>
          <a:lstStyle/>
          <a:p>
            <a:r>
              <a:rPr lang="de-DE" dirty="0" err="1"/>
              <a:t>Knative</a:t>
            </a:r>
            <a:r>
              <a:rPr lang="de-DE" dirty="0"/>
              <a:t> – Praxis</a:t>
            </a:r>
          </a:p>
        </p:txBody>
      </p:sp>
      <p:sp>
        <p:nvSpPr>
          <p:cNvPr id="13" name="Textplatzhalter 12"/>
          <p:cNvSpPr>
            <a:spLocks noGrp="1"/>
          </p:cNvSpPr>
          <p:nvPr>
            <p:ph type="body" sz="quarter" idx="13"/>
          </p:nvPr>
        </p:nvSpPr>
        <p:spPr/>
        <p:txBody>
          <a:bodyPr/>
          <a:lstStyle/>
          <a:p>
            <a:endParaRPr lang="de-DE"/>
          </a:p>
        </p:txBody>
      </p:sp>
      <p:sp>
        <p:nvSpPr>
          <p:cNvPr id="14" name="Fußzeilenplatzhalter 13"/>
          <p:cNvSpPr>
            <a:spLocks noGrp="1"/>
          </p:cNvSpPr>
          <p:nvPr>
            <p:ph type="ftr" sz="quarter" idx="10"/>
          </p:nvPr>
        </p:nvSpPr>
        <p:spPr/>
        <p:txBody>
          <a:bodyPr/>
          <a:lstStyle/>
          <a:p>
            <a:r>
              <a:rPr lang="de-DE"/>
              <a:t>OC Powerpoint CI 2017 V 0.932</a:t>
            </a:r>
            <a:endParaRPr lang="de-DE" dirty="0"/>
          </a:p>
        </p:txBody>
      </p:sp>
    </p:spTree>
    <p:extLst>
      <p:ext uri="{BB962C8B-B14F-4D97-AF65-F5344CB8AC3E}">
        <p14:creationId xmlns:p14="http://schemas.microsoft.com/office/powerpoint/2010/main" val="2904743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20</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Eventing</a:t>
            </a:r>
            <a:endParaRPr lang="de-DE" dirty="0"/>
          </a:p>
        </p:txBody>
      </p:sp>
      <p:sp>
        <p:nvSpPr>
          <p:cNvPr id="9" name="Inhaltsplatzhalter 8"/>
          <p:cNvSpPr>
            <a:spLocks noGrp="1"/>
          </p:cNvSpPr>
          <p:nvPr>
            <p:ph sz="quarter" idx="13"/>
          </p:nvPr>
        </p:nvSpPr>
        <p:spPr>
          <a:xfrm>
            <a:off x="215900" y="1080000"/>
            <a:ext cx="8712200" cy="1717791"/>
          </a:xfrm>
        </p:spPr>
        <p:txBody>
          <a:bodyPr/>
          <a:lstStyle/>
          <a:p>
            <a:r>
              <a:rPr lang="de-DE" dirty="0"/>
              <a:t>Sink </a:t>
            </a:r>
            <a:r>
              <a:rPr lang="de-DE" dirty="0">
                <a:sym typeface="Wingdings" panose="05000000000000000000" pitchFamily="2" charset="2"/>
              </a:rPr>
              <a:t></a:t>
            </a:r>
            <a:r>
              <a:rPr lang="de-DE" dirty="0"/>
              <a:t> Channel</a:t>
            </a:r>
          </a:p>
          <a:p>
            <a:pPr marL="216000" lvl="1" indent="0">
              <a:buNone/>
            </a:pPr>
            <a:r>
              <a:rPr lang="de-DE" dirty="0"/>
              <a:t>Ein Channel oder Sink ist eine Schnittstelle zwischen der Ereignisquelle und dem Subscriber für einen Event. Channels werden in </a:t>
            </a:r>
            <a:r>
              <a:rPr lang="de-DE" dirty="0" err="1"/>
              <a:t>Knative</a:t>
            </a:r>
            <a:r>
              <a:rPr lang="de-DE" dirty="0"/>
              <a:t> genutzt um eingehende Events zu speichern und die Daten der Events an die entsprechenden Subscriber zu verteilen. Bei der Weiterleitung von Ereignissen </a:t>
            </a:r>
            <a:r>
              <a:rPr lang="de-DE" dirty="0" err="1"/>
              <a:t>and</a:t>
            </a:r>
            <a:r>
              <a:rPr lang="de-DE" dirty="0"/>
              <a:t> die Subscriber, wandelt der Channel die Daten des Ereignisses gemäß der Cloud-Spezifikation um.</a:t>
            </a:r>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grpSp>
        <p:nvGrpSpPr>
          <p:cNvPr id="15" name="Gruppieren 14"/>
          <p:cNvGrpSpPr/>
          <p:nvPr/>
        </p:nvGrpSpPr>
        <p:grpSpPr>
          <a:xfrm>
            <a:off x="433574" y="2797791"/>
            <a:ext cx="4902700" cy="1431721"/>
            <a:chOff x="454046" y="2196000"/>
            <a:chExt cx="2984400" cy="1431721"/>
          </a:xfrm>
        </p:grpSpPr>
        <p:sp>
          <p:nvSpPr>
            <p:cNvPr id="16" name="Rectangle 5"/>
            <p:cNvSpPr>
              <a:spLocks noChangeArrowheads="1"/>
            </p:cNvSpPr>
            <p:nvPr/>
          </p:nvSpPr>
          <p:spPr bwMode="auto">
            <a:xfrm>
              <a:off x="454046" y="2519725"/>
              <a:ext cx="2983547" cy="1107996"/>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defTabSz="914400" eaLnBrk="0" fontAlgn="base" hangingPunct="0">
                <a:spcBef>
                  <a:spcPct val="0"/>
                </a:spcBef>
                <a:spcAft>
                  <a:spcPct val="0"/>
                </a:spcAft>
              </a:pPr>
              <a:r>
                <a:rPr lang="de-DE" altLang="de-DE" sz="800" dirty="0" err="1">
                  <a:solidFill>
                    <a:srgbClr val="222222"/>
                  </a:solidFill>
                  <a:latin typeface="Courier New" panose="02070309020205020404" pitchFamily="49" charset="0"/>
                  <a:cs typeface="Courier New" panose="02070309020205020404" pitchFamily="49" charset="0"/>
                </a:rPr>
                <a:t>apiVersion</a:t>
              </a: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eventing.knative.dev</a:t>
              </a:r>
              <a:r>
                <a:rPr lang="de-DE" altLang="de-DE" sz="800" dirty="0">
                  <a:solidFill>
                    <a:srgbClr val="222222"/>
                  </a:solidFill>
                  <a:latin typeface="Courier New" panose="02070309020205020404" pitchFamily="49" charset="0"/>
                  <a:cs typeface="Courier New" panose="02070309020205020404" pitchFamily="49" charset="0"/>
                </a:rPr>
                <a:t>/v1alpha1</a:t>
              </a:r>
            </a:p>
            <a:p>
              <a:pPr lvl="0" defTabSz="914400" eaLnBrk="0" fontAlgn="base" hangingPunct="0">
                <a:spcBef>
                  <a:spcPct val="0"/>
                </a:spcBef>
                <a:spcAft>
                  <a:spcPct val="0"/>
                </a:spcAft>
              </a:pPr>
              <a:r>
                <a:rPr lang="de-DE" altLang="de-DE" sz="800" dirty="0" err="1">
                  <a:solidFill>
                    <a:srgbClr val="222222"/>
                  </a:solidFill>
                  <a:latin typeface="Courier New" panose="02070309020205020404" pitchFamily="49" charset="0"/>
                  <a:cs typeface="Courier New" panose="02070309020205020404" pitchFamily="49" charset="0"/>
                </a:rPr>
                <a:t>kind</a:t>
              </a:r>
              <a:r>
                <a:rPr lang="de-DE" altLang="de-DE" sz="800" dirty="0">
                  <a:solidFill>
                    <a:srgbClr val="222222"/>
                  </a:solidFill>
                  <a:latin typeface="Courier New" panose="02070309020205020404" pitchFamily="49" charset="0"/>
                  <a:cs typeface="Courier New" panose="02070309020205020404" pitchFamily="49" charset="0"/>
                </a:rPr>
                <a:t>: Channel</a:t>
              </a:r>
            </a:p>
            <a:p>
              <a:pPr lvl="0" defTabSz="914400" eaLnBrk="0" fontAlgn="base" hangingPunct="0">
                <a:spcBef>
                  <a:spcPct val="0"/>
                </a:spcBef>
                <a:spcAft>
                  <a:spcPct val="0"/>
                </a:spcAft>
              </a:pPr>
              <a:r>
                <a:rPr lang="de-DE" altLang="de-DE" sz="800" dirty="0" err="1">
                  <a:solidFill>
                    <a:srgbClr val="222222"/>
                  </a:solidFill>
                  <a:latin typeface="Courier New" panose="02070309020205020404" pitchFamily="49" charset="0"/>
                  <a:cs typeface="Courier New" panose="02070309020205020404" pitchFamily="49" charset="0"/>
                </a:rPr>
                <a:t>metadata</a:t>
              </a:r>
              <a:r>
                <a:rPr lang="de-DE" altLang="de-DE" sz="800" dirty="0">
                  <a:solidFill>
                    <a:srgbClr val="22222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name</a:t>
              </a: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ch</a:t>
              </a:r>
              <a:r>
                <a:rPr lang="de-DE" altLang="de-DE" sz="800" dirty="0">
                  <a:solidFill>
                    <a:srgbClr val="222222"/>
                  </a:solidFill>
                  <a:latin typeface="Courier New" panose="02070309020205020404" pitchFamily="49" charset="0"/>
                  <a:cs typeface="Courier New" panose="02070309020205020404" pitchFamily="49" charset="0"/>
                </a:rPr>
                <a:t>-event-</a:t>
              </a:r>
              <a:r>
                <a:rPr lang="de-DE" altLang="de-DE" sz="800" dirty="0" err="1">
                  <a:solidFill>
                    <a:srgbClr val="222222"/>
                  </a:solidFill>
                  <a:latin typeface="Courier New" panose="02070309020205020404" pitchFamily="49" charset="0"/>
                  <a:cs typeface="Courier New" panose="02070309020205020404" pitchFamily="49" charset="0"/>
                </a:rPr>
                <a:t>ecexpertcamp</a:t>
              </a:r>
              <a:endParaRPr lang="de-DE" altLang="de-DE" sz="800" dirty="0">
                <a:solidFill>
                  <a:srgbClr val="22222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de-DE" altLang="de-DE" sz="800" dirty="0" err="1">
                  <a:solidFill>
                    <a:srgbClr val="222222"/>
                  </a:solidFill>
                  <a:latin typeface="Courier New" panose="02070309020205020404" pitchFamily="49" charset="0"/>
                  <a:cs typeface="Courier New" panose="02070309020205020404" pitchFamily="49" charset="0"/>
                </a:rPr>
                <a:t>spec</a:t>
              </a:r>
              <a:r>
                <a:rPr lang="de-DE" altLang="de-DE" sz="800" dirty="0">
                  <a:solidFill>
                    <a:srgbClr val="22222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provisioner</a:t>
              </a:r>
              <a:r>
                <a:rPr lang="de-DE" altLang="de-DE" sz="800" dirty="0">
                  <a:solidFill>
                    <a:srgbClr val="222222"/>
                  </a:solidFill>
                  <a:latin typeface="Courier New" panose="02070309020205020404" pitchFamily="49" charset="0"/>
                  <a:cs typeface="Courier New" panose="02070309020205020404" pitchFamily="49" charset="0"/>
                </a:rPr>
                <a:t>:</a:t>
              </a:r>
            </a:p>
            <a:p>
              <a:pPr lvl="0" defTabSz="914400" eaLnBrk="0" fontAlgn="base" hangingPunct="0">
                <a:spcBef>
                  <a:spcPct val="0"/>
                </a:spcBef>
                <a:spcAft>
                  <a:spcPct val="0"/>
                </a:spcAft>
              </a:pP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apiVersion</a:t>
              </a: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eventing.knative.dev</a:t>
              </a:r>
              <a:r>
                <a:rPr lang="de-DE" altLang="de-DE" sz="800" dirty="0">
                  <a:solidFill>
                    <a:srgbClr val="222222"/>
                  </a:solidFill>
                  <a:latin typeface="Courier New" panose="02070309020205020404" pitchFamily="49" charset="0"/>
                  <a:cs typeface="Courier New" panose="02070309020205020404" pitchFamily="49" charset="0"/>
                </a:rPr>
                <a:t>/v1alpha1</a:t>
              </a:r>
            </a:p>
            <a:p>
              <a:pPr lvl="0" defTabSz="914400" eaLnBrk="0" fontAlgn="base" hangingPunct="0">
                <a:spcBef>
                  <a:spcPct val="0"/>
                </a:spcBef>
                <a:spcAft>
                  <a:spcPct val="0"/>
                </a:spcAft>
              </a:pP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kind</a:t>
              </a: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ClusterChannelProvisioner</a:t>
              </a:r>
              <a:endParaRPr lang="de-DE" altLang="de-DE" sz="800" dirty="0">
                <a:solidFill>
                  <a:srgbClr val="222222"/>
                </a:solidFill>
                <a:latin typeface="Courier New" panose="02070309020205020404" pitchFamily="49" charset="0"/>
                <a:cs typeface="Courier New" panose="02070309020205020404" pitchFamily="49" charset="0"/>
              </a:endParaRPr>
            </a:p>
            <a:p>
              <a:pPr lvl="0" defTabSz="914400" eaLnBrk="0" fontAlgn="base" hangingPunct="0">
                <a:spcBef>
                  <a:spcPct val="0"/>
                </a:spcBef>
                <a:spcAft>
                  <a:spcPct val="0"/>
                </a:spcAft>
              </a:pPr>
              <a:r>
                <a:rPr lang="de-DE" altLang="de-DE" sz="800" dirty="0">
                  <a:solidFill>
                    <a:srgbClr val="222222"/>
                  </a:solidFill>
                  <a:latin typeface="Courier New" panose="02070309020205020404" pitchFamily="49" charset="0"/>
                  <a:cs typeface="Courier New" panose="02070309020205020404" pitchFamily="49" charset="0"/>
                </a:rPr>
                <a:t>    </a:t>
              </a:r>
              <a:r>
                <a:rPr lang="de-DE" altLang="de-DE" sz="800" dirty="0" err="1">
                  <a:solidFill>
                    <a:srgbClr val="222222"/>
                  </a:solidFill>
                  <a:latin typeface="Courier New" panose="02070309020205020404" pitchFamily="49" charset="0"/>
                  <a:cs typeface="Courier New" panose="02070309020205020404" pitchFamily="49" charset="0"/>
                </a:rPr>
                <a:t>name</a:t>
              </a:r>
              <a:r>
                <a:rPr lang="de-DE" altLang="de-DE" sz="800" dirty="0">
                  <a:solidFill>
                    <a:srgbClr val="222222"/>
                  </a:solidFill>
                  <a:latin typeface="Courier New" panose="02070309020205020404" pitchFamily="49" charset="0"/>
                  <a:cs typeface="Courier New" panose="02070309020205020404" pitchFamily="49" charset="0"/>
                </a:rPr>
                <a:t>: in-memory-</a:t>
              </a:r>
              <a:r>
                <a:rPr lang="de-DE" altLang="de-DE" sz="800" dirty="0" err="1">
                  <a:solidFill>
                    <a:srgbClr val="222222"/>
                  </a:solidFill>
                  <a:latin typeface="Courier New" panose="02070309020205020404" pitchFamily="49" charset="0"/>
                  <a:cs typeface="Courier New" panose="02070309020205020404" pitchFamily="49" charset="0"/>
                </a:rPr>
                <a:t>channel</a:t>
              </a:r>
              <a:endParaRPr kumimoji="0" lang="de-DE" altLang="de-DE" sz="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7" name="Textfeld 16"/>
            <p:cNvSpPr txBox="1"/>
            <p:nvPr/>
          </p:nvSpPr>
          <p:spPr>
            <a:xfrm>
              <a:off x="454046" y="2196000"/>
              <a:ext cx="2984400" cy="246221"/>
            </a:xfrm>
            <a:prstGeom prst="rect">
              <a:avLst/>
            </a:prstGeom>
            <a:solidFill>
              <a:schemeClr val="bg1">
                <a:lumMod val="85000"/>
              </a:schemeClr>
            </a:solidFill>
          </p:spPr>
          <p:txBody>
            <a:bodyPr wrap="square" rtlCol="0">
              <a:spAutoFit/>
            </a:bodyPr>
            <a:lstStyle/>
            <a:p>
              <a:r>
                <a:rPr lang="de-DE" sz="1000" b="1" dirty="0"/>
                <a:t>Beispieldefinition eines Channels</a:t>
              </a:r>
            </a:p>
          </p:txBody>
        </p:sp>
      </p:grpSp>
    </p:spTree>
    <p:extLst>
      <p:ext uri="{BB962C8B-B14F-4D97-AF65-F5344CB8AC3E}">
        <p14:creationId xmlns:p14="http://schemas.microsoft.com/office/powerpoint/2010/main" val="2894622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p:cNvSpPr>
            <a:spLocks noGrp="1"/>
          </p:cNvSpPr>
          <p:nvPr>
            <p:ph type="title"/>
          </p:nvPr>
        </p:nvSpPr>
        <p:spPr/>
        <p:txBody>
          <a:bodyPr/>
          <a:lstStyle/>
          <a:p>
            <a:r>
              <a:rPr lang="de-DE" dirty="0" err="1"/>
              <a:t>Knative</a:t>
            </a:r>
            <a:r>
              <a:rPr lang="de-DE" dirty="0"/>
              <a:t> – Praxisteil</a:t>
            </a:r>
          </a:p>
        </p:txBody>
      </p:sp>
      <p:sp>
        <p:nvSpPr>
          <p:cNvPr id="17" name="Textplatzhalter 16"/>
          <p:cNvSpPr>
            <a:spLocks noGrp="1"/>
          </p:cNvSpPr>
          <p:nvPr>
            <p:ph type="body" sz="quarter" idx="15"/>
          </p:nvPr>
        </p:nvSpPr>
        <p:spPr/>
        <p:txBody>
          <a:bodyPr/>
          <a:lstStyle/>
          <a:p>
            <a:r>
              <a:rPr lang="de-DE" dirty="0" err="1"/>
              <a:t>Knative</a:t>
            </a:r>
            <a:r>
              <a:rPr lang="de-DE" dirty="0"/>
              <a:t> </a:t>
            </a:r>
            <a:r>
              <a:rPr lang="de-DE" dirty="0" err="1"/>
              <a:t>Serving</a:t>
            </a:r>
            <a:endParaRPr lang="de-DE" dirty="0"/>
          </a:p>
          <a:p>
            <a:endParaRPr lang="de-DE" dirty="0"/>
          </a:p>
          <a:p>
            <a:r>
              <a:rPr lang="de-DE" dirty="0" err="1"/>
              <a:t>Knative</a:t>
            </a:r>
            <a:r>
              <a:rPr lang="de-DE" dirty="0"/>
              <a:t> </a:t>
            </a:r>
            <a:r>
              <a:rPr lang="de-DE" dirty="0" err="1"/>
              <a:t>Scaling</a:t>
            </a:r>
            <a:endParaRPr lang="de-DE" dirty="0"/>
          </a:p>
        </p:txBody>
      </p:sp>
      <p:sp>
        <p:nvSpPr>
          <p:cNvPr id="18" name="Textplatzhalter 17"/>
          <p:cNvSpPr>
            <a:spLocks noGrp="1"/>
          </p:cNvSpPr>
          <p:nvPr>
            <p:ph type="body" sz="quarter" idx="16"/>
          </p:nvPr>
        </p:nvSpPr>
        <p:spPr/>
        <p:txBody>
          <a:bodyPr/>
          <a:lstStyle/>
          <a:p>
            <a:r>
              <a:rPr lang="de-DE" dirty="0"/>
              <a:t>3</a:t>
            </a:r>
          </a:p>
        </p:txBody>
      </p:sp>
      <p:sp>
        <p:nvSpPr>
          <p:cNvPr id="16" name="Textplatzhalter 15"/>
          <p:cNvSpPr>
            <a:spLocks noGrp="1"/>
          </p:cNvSpPr>
          <p:nvPr>
            <p:ph type="body" sz="quarter" idx="13"/>
          </p:nvPr>
        </p:nvSpPr>
        <p:spPr/>
        <p:txBody>
          <a:bodyPr/>
          <a:lstStyle/>
          <a:p>
            <a:endParaRPr lang="de-DE"/>
          </a:p>
        </p:txBody>
      </p:sp>
      <p:sp>
        <p:nvSpPr>
          <p:cNvPr id="14" name="Fußzeilenplatzhalter 13"/>
          <p:cNvSpPr>
            <a:spLocks noGrp="1"/>
          </p:cNvSpPr>
          <p:nvPr>
            <p:ph type="ftr" sz="quarter" idx="10"/>
          </p:nvPr>
        </p:nvSpPr>
        <p:spPr/>
        <p:txBody>
          <a:bodyPr/>
          <a:lstStyle/>
          <a:p>
            <a:r>
              <a:rPr lang="de-DE"/>
              <a:t>OC Powerpoint CI 2017 V 0.932</a:t>
            </a:r>
            <a:endParaRPr lang="de-DE" dirty="0"/>
          </a:p>
        </p:txBody>
      </p:sp>
    </p:spTree>
    <p:extLst>
      <p:ext uri="{BB962C8B-B14F-4D97-AF65-F5344CB8AC3E}">
        <p14:creationId xmlns:p14="http://schemas.microsoft.com/office/powerpoint/2010/main" val="3136926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22</a:t>
            </a:fld>
            <a:endParaRPr dirty="0"/>
          </a:p>
        </p:txBody>
      </p:sp>
      <p:sp>
        <p:nvSpPr>
          <p:cNvPr id="8" name="Titel 7"/>
          <p:cNvSpPr>
            <a:spLocks noGrp="1"/>
          </p:cNvSpPr>
          <p:nvPr>
            <p:ph type="title"/>
          </p:nvPr>
        </p:nvSpPr>
        <p:spPr/>
        <p:txBody>
          <a:bodyPr/>
          <a:lstStyle/>
          <a:p>
            <a:r>
              <a:rPr lang="de-DE" dirty="0"/>
              <a:t>Quellen</a:t>
            </a:r>
          </a:p>
        </p:txBody>
      </p:sp>
      <p:sp>
        <p:nvSpPr>
          <p:cNvPr id="9" name="Inhaltsplatzhalter 8"/>
          <p:cNvSpPr>
            <a:spLocks noGrp="1"/>
          </p:cNvSpPr>
          <p:nvPr>
            <p:ph sz="quarter" idx="13"/>
          </p:nvPr>
        </p:nvSpPr>
        <p:spPr/>
        <p:txBody>
          <a:bodyPr/>
          <a:lstStyle/>
          <a:p>
            <a:r>
              <a:rPr lang="de-DE" dirty="0">
                <a:hlinkClick r:id="rId2"/>
              </a:rPr>
              <a:t>https://12factor.net/</a:t>
            </a:r>
            <a:endParaRPr lang="de-DE" dirty="0"/>
          </a:p>
          <a:p>
            <a:r>
              <a:rPr lang="de-DE" dirty="0">
                <a:hlinkClick r:id="rId3"/>
              </a:rPr>
              <a:t>https://www.cncf.io/</a:t>
            </a:r>
            <a:endParaRPr lang="de-DE" dirty="0"/>
          </a:p>
          <a:p>
            <a:endParaRPr lang="de-DE" dirty="0"/>
          </a:p>
          <a:p>
            <a:endParaRPr lang="de-DE" dirty="0"/>
          </a:p>
        </p:txBody>
      </p:sp>
      <p:sp>
        <p:nvSpPr>
          <p:cNvPr id="10" name="Textplatzhalter 9"/>
          <p:cNvSpPr>
            <a:spLocks noGrp="1"/>
          </p:cNvSpPr>
          <p:nvPr>
            <p:ph type="body" sz="quarter" idx="14"/>
          </p:nvPr>
        </p:nvSpPr>
        <p:spPr/>
        <p:txBody>
          <a:bodyPr/>
          <a:lstStyle/>
          <a:p>
            <a:endParaRPr lang="de-DE"/>
          </a:p>
        </p:txBody>
      </p:sp>
    </p:spTree>
    <p:extLst>
      <p:ext uri="{BB962C8B-B14F-4D97-AF65-F5344CB8AC3E}">
        <p14:creationId xmlns:p14="http://schemas.microsoft.com/office/powerpoint/2010/main" val="3956779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r>
              <a:rPr lang="de-DE"/>
              <a:t>Seite </a:t>
            </a:r>
            <a:fld id="{C3263557-27B3-42AF-8161-8D05F4F8A622}" type="slidenum">
              <a:rPr smtClean="0"/>
              <a:pPr/>
              <a:t>23</a:t>
            </a:fld>
            <a:endParaRPr dirty="0"/>
          </a:p>
        </p:txBody>
      </p:sp>
      <p:sp>
        <p:nvSpPr>
          <p:cNvPr id="7" name="Titel 6"/>
          <p:cNvSpPr>
            <a:spLocks noGrp="1"/>
          </p:cNvSpPr>
          <p:nvPr>
            <p:ph type="title"/>
          </p:nvPr>
        </p:nvSpPr>
        <p:spPr/>
        <p:txBody>
          <a:bodyPr/>
          <a:lstStyle/>
          <a:p>
            <a:endParaRPr lang="de-DE"/>
          </a:p>
        </p:txBody>
      </p:sp>
      <p:sp>
        <p:nvSpPr>
          <p:cNvPr id="8" name="Textplatzhalter 7"/>
          <p:cNvSpPr>
            <a:spLocks noGrp="1"/>
          </p:cNvSpPr>
          <p:nvPr>
            <p:ph type="body" sz="quarter" idx="13"/>
          </p:nvPr>
        </p:nvSpPr>
        <p:spPr/>
        <p:txBody>
          <a:bodyPr/>
          <a:lstStyle/>
          <a:p>
            <a:endParaRPr lang="de-DE"/>
          </a:p>
        </p:txBody>
      </p:sp>
      <p:sp>
        <p:nvSpPr>
          <p:cNvPr id="9" name="Textplatzhalter 8"/>
          <p:cNvSpPr>
            <a:spLocks noGrp="1"/>
          </p:cNvSpPr>
          <p:nvPr>
            <p:ph type="body" sz="quarter" idx="15"/>
          </p:nvPr>
        </p:nvSpPr>
        <p:spPr/>
        <p:txBody>
          <a:bodyPr/>
          <a:lstStyle/>
          <a:p>
            <a:endParaRPr lang="de-DE"/>
          </a:p>
        </p:txBody>
      </p:sp>
      <p:sp>
        <p:nvSpPr>
          <p:cNvPr id="2" name="Fußzeilenplatzhalter 1"/>
          <p:cNvSpPr>
            <a:spLocks noGrp="1"/>
          </p:cNvSpPr>
          <p:nvPr>
            <p:ph type="ftr" sz="quarter" idx="10"/>
          </p:nvPr>
        </p:nvSpPr>
        <p:spPr/>
        <p:txBody>
          <a:bodyPr/>
          <a:lstStyle/>
          <a:p>
            <a:r>
              <a:rPr lang="de-DE"/>
              <a:t>OC Powerpoint CI 2017 V 0.932</a:t>
            </a:r>
            <a:endParaRPr lang="de-DE" dirty="0"/>
          </a:p>
        </p:txBody>
      </p:sp>
    </p:spTree>
    <p:extLst>
      <p:ext uri="{BB962C8B-B14F-4D97-AF65-F5344CB8AC3E}">
        <p14:creationId xmlns:p14="http://schemas.microsoft.com/office/powerpoint/2010/main" val="1517789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1"/>
          </p:nvPr>
        </p:nvSpPr>
        <p:spPr/>
        <p:txBody>
          <a:bodyPr/>
          <a:lstStyle/>
          <a:p>
            <a:r>
              <a:rPr lang="de-DE"/>
              <a:t>Seite </a:t>
            </a:r>
            <a:fld id="{C3263557-27B3-42AF-8161-8D05F4F8A622}" type="slidenum">
              <a:rPr smtClean="0"/>
              <a:pPr/>
              <a:t>24</a:t>
            </a:fld>
            <a:endParaRPr dirty="0"/>
          </a:p>
        </p:txBody>
      </p:sp>
      <p:sp>
        <p:nvSpPr>
          <p:cNvPr id="8" name="Textplatzhalter 7"/>
          <p:cNvSpPr>
            <a:spLocks noGrp="1"/>
          </p:cNvSpPr>
          <p:nvPr>
            <p:ph type="body" sz="quarter" idx="13"/>
          </p:nvPr>
        </p:nvSpPr>
        <p:spPr/>
        <p:txBody>
          <a:bodyPr/>
          <a:lstStyle/>
          <a:p>
            <a:endParaRPr lang="de-DE"/>
          </a:p>
        </p:txBody>
      </p:sp>
      <p:sp>
        <p:nvSpPr>
          <p:cNvPr id="7" name="Titel 6"/>
          <p:cNvSpPr>
            <a:spLocks noGrp="1"/>
          </p:cNvSpPr>
          <p:nvPr>
            <p:ph type="ctrTitle"/>
          </p:nvPr>
        </p:nvSpPr>
        <p:spPr/>
        <p:txBody>
          <a:bodyPr/>
          <a:lstStyle/>
          <a:p>
            <a:endParaRPr lang="de-DE"/>
          </a:p>
        </p:txBody>
      </p:sp>
      <p:sp>
        <p:nvSpPr>
          <p:cNvPr id="9" name="Bildplatzhalter 8"/>
          <p:cNvSpPr>
            <a:spLocks noGrp="1"/>
          </p:cNvSpPr>
          <p:nvPr>
            <p:ph type="pic" sz="quarter" idx="14"/>
          </p:nvPr>
        </p:nvSpPr>
        <p:spPr/>
      </p:sp>
      <p:sp>
        <p:nvSpPr>
          <p:cNvPr id="10" name="Textplatzhalter 9"/>
          <p:cNvSpPr>
            <a:spLocks noGrp="1"/>
          </p:cNvSpPr>
          <p:nvPr>
            <p:ph type="body" sz="quarter" idx="15"/>
          </p:nvPr>
        </p:nvSpPr>
        <p:spPr/>
        <p:txBody>
          <a:bodyPr/>
          <a:lstStyle/>
          <a:p>
            <a:r>
              <a:rPr lang="de-DE" dirty="0"/>
              <a:t>Andrej Flieger</a:t>
            </a:r>
          </a:p>
        </p:txBody>
      </p:sp>
      <p:sp>
        <p:nvSpPr>
          <p:cNvPr id="11" name="Textplatzhalter 10"/>
          <p:cNvSpPr>
            <a:spLocks noGrp="1"/>
          </p:cNvSpPr>
          <p:nvPr>
            <p:ph type="body" sz="quarter" idx="16"/>
          </p:nvPr>
        </p:nvSpPr>
        <p:spPr/>
        <p:txBody>
          <a:bodyPr/>
          <a:lstStyle/>
          <a:p>
            <a:endParaRPr lang="de-DE" dirty="0"/>
          </a:p>
        </p:txBody>
      </p:sp>
      <p:sp>
        <p:nvSpPr>
          <p:cNvPr id="6" name="Fußzeilenplatzhalter 5"/>
          <p:cNvSpPr>
            <a:spLocks noGrp="1"/>
          </p:cNvSpPr>
          <p:nvPr>
            <p:ph type="ftr" sz="quarter" idx="10"/>
          </p:nvPr>
        </p:nvSpPr>
        <p:spPr/>
        <p:txBody>
          <a:bodyPr/>
          <a:lstStyle/>
          <a:p>
            <a:r>
              <a:rPr lang="de-DE"/>
              <a:t>OC Powerpoint CI 2017 V 0.932</a:t>
            </a:r>
            <a:endParaRPr lang="de-DE" dirty="0"/>
          </a:p>
        </p:txBody>
      </p:sp>
    </p:spTree>
    <p:extLst>
      <p:ext uri="{BB962C8B-B14F-4D97-AF65-F5344CB8AC3E}">
        <p14:creationId xmlns:p14="http://schemas.microsoft.com/office/powerpoint/2010/main" val="1645604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p:cNvSpPr>
            <a:spLocks noGrp="1"/>
          </p:cNvSpPr>
          <p:nvPr>
            <p:ph type="title"/>
          </p:nvPr>
        </p:nvSpPr>
        <p:spPr/>
        <p:txBody>
          <a:bodyPr/>
          <a:lstStyle/>
          <a:p>
            <a:r>
              <a:rPr lang="de-DE" dirty="0"/>
              <a:t>Was ist </a:t>
            </a:r>
            <a:r>
              <a:rPr lang="de-DE" dirty="0" err="1"/>
              <a:t>Knative</a:t>
            </a:r>
            <a:r>
              <a:rPr lang="de-DE" dirty="0"/>
              <a:t>?</a:t>
            </a:r>
          </a:p>
        </p:txBody>
      </p:sp>
      <p:sp>
        <p:nvSpPr>
          <p:cNvPr id="17" name="Textplatzhalter 16"/>
          <p:cNvSpPr>
            <a:spLocks noGrp="1"/>
          </p:cNvSpPr>
          <p:nvPr>
            <p:ph type="body" sz="quarter" idx="15"/>
          </p:nvPr>
        </p:nvSpPr>
        <p:spPr/>
        <p:txBody>
          <a:bodyPr/>
          <a:lstStyle/>
          <a:p>
            <a:r>
              <a:rPr lang="de-DE" dirty="0"/>
              <a:t>Eine </a:t>
            </a:r>
            <a:r>
              <a:rPr lang="de-DE" dirty="0" err="1"/>
              <a:t>Serverless</a:t>
            </a:r>
            <a:r>
              <a:rPr lang="de-DE" dirty="0"/>
              <a:t> </a:t>
            </a:r>
            <a:r>
              <a:rPr lang="de-DE" dirty="0" err="1"/>
              <a:t>Platform</a:t>
            </a:r>
            <a:r>
              <a:rPr lang="de-DE" dirty="0"/>
              <a:t> für </a:t>
            </a:r>
            <a:r>
              <a:rPr lang="de-DE" dirty="0" err="1"/>
              <a:t>Kubernetes</a:t>
            </a:r>
            <a:endParaRPr lang="de-DE" dirty="0"/>
          </a:p>
          <a:p>
            <a:pPr lvl="1"/>
            <a:r>
              <a:rPr lang="de-DE" dirty="0" err="1"/>
              <a:t>Knative</a:t>
            </a:r>
            <a:r>
              <a:rPr lang="de-DE" dirty="0"/>
              <a:t> erweitert </a:t>
            </a:r>
            <a:r>
              <a:rPr lang="de-DE" dirty="0" err="1"/>
              <a:t>Kubernetes</a:t>
            </a:r>
            <a:r>
              <a:rPr lang="de-DE" dirty="0"/>
              <a:t> um die Möglichkeit </a:t>
            </a:r>
            <a:r>
              <a:rPr lang="de-DE" dirty="0" err="1"/>
              <a:t>Serverless</a:t>
            </a:r>
            <a:r>
              <a:rPr lang="de-DE" dirty="0"/>
              <a:t> </a:t>
            </a:r>
            <a:r>
              <a:rPr lang="de-DE" dirty="0" err="1"/>
              <a:t>Workloads</a:t>
            </a:r>
            <a:r>
              <a:rPr lang="de-DE" dirty="0"/>
              <a:t> ohne herstellerspezifische Mechanismen abzubilden (z.B. AWS </a:t>
            </a:r>
            <a:r>
              <a:rPr lang="de-DE" dirty="0" err="1"/>
              <a:t>Lamda</a:t>
            </a:r>
            <a:r>
              <a:rPr lang="de-DE" dirty="0"/>
              <a:t>, </a:t>
            </a:r>
            <a:r>
              <a:rPr lang="de-DE" dirty="0" err="1"/>
              <a:t>Azure</a:t>
            </a:r>
            <a:r>
              <a:rPr lang="de-DE" dirty="0"/>
              <a:t> </a:t>
            </a:r>
            <a:r>
              <a:rPr lang="de-DE" dirty="0" err="1"/>
              <a:t>functions</a:t>
            </a:r>
            <a:r>
              <a:rPr lang="de-DE" dirty="0"/>
              <a:t>)</a:t>
            </a:r>
          </a:p>
          <a:p>
            <a:r>
              <a:rPr lang="de-DE" dirty="0" err="1"/>
              <a:t>Serverless</a:t>
            </a:r>
            <a:r>
              <a:rPr lang="de-DE" dirty="0"/>
              <a:t> in zwei Sätzen</a:t>
            </a:r>
          </a:p>
          <a:p>
            <a:pPr lvl="1"/>
            <a:r>
              <a:rPr lang="de-DE" dirty="0"/>
              <a:t>Bedeutet, eine Anwendung bereitzustellen ohne selbst eine Server-Infrastruktur vorzuhalten, sondern diese nur zu beanspruchen </a:t>
            </a:r>
            <a:r>
              <a:rPr lang="de-DE"/>
              <a:t>wenn benötigt.</a:t>
            </a:r>
            <a:endParaRPr lang="de-DE" dirty="0"/>
          </a:p>
          <a:p>
            <a:pPr lvl="1"/>
            <a:r>
              <a:rPr lang="de-DE" dirty="0"/>
              <a:t>Bedeutet, dass die Anwendung nur Ressourcen verbraucht, wenn diese auch wirklich benötigt werden.</a:t>
            </a:r>
          </a:p>
          <a:p>
            <a:endParaRPr lang="de-DE" dirty="0"/>
          </a:p>
        </p:txBody>
      </p:sp>
      <p:sp>
        <p:nvSpPr>
          <p:cNvPr id="18" name="Textplatzhalter 17"/>
          <p:cNvSpPr>
            <a:spLocks noGrp="1"/>
          </p:cNvSpPr>
          <p:nvPr>
            <p:ph type="body" sz="quarter" idx="16"/>
          </p:nvPr>
        </p:nvSpPr>
        <p:spPr/>
        <p:txBody>
          <a:bodyPr/>
          <a:lstStyle/>
          <a:p>
            <a:r>
              <a:rPr lang="de-DE" dirty="0"/>
              <a:t>1</a:t>
            </a:r>
          </a:p>
        </p:txBody>
      </p:sp>
      <p:sp>
        <p:nvSpPr>
          <p:cNvPr id="16" name="Textplatzhalter 15"/>
          <p:cNvSpPr>
            <a:spLocks noGrp="1"/>
          </p:cNvSpPr>
          <p:nvPr>
            <p:ph type="body" sz="quarter" idx="13"/>
          </p:nvPr>
        </p:nvSpPr>
        <p:spPr/>
        <p:txBody>
          <a:bodyPr/>
          <a:lstStyle/>
          <a:p>
            <a:endParaRPr lang="de-DE"/>
          </a:p>
        </p:txBody>
      </p:sp>
      <p:sp>
        <p:nvSpPr>
          <p:cNvPr id="14" name="Fußzeilenplatzhalter 13"/>
          <p:cNvSpPr>
            <a:spLocks noGrp="1"/>
          </p:cNvSpPr>
          <p:nvPr>
            <p:ph type="ftr" sz="quarter" idx="10"/>
          </p:nvPr>
        </p:nvSpPr>
        <p:spPr/>
        <p:txBody>
          <a:bodyPr/>
          <a:lstStyle/>
          <a:p>
            <a:r>
              <a:rPr lang="de-DE"/>
              <a:t>OC Powerpoint CI 2017 V 0.932</a:t>
            </a:r>
            <a:endParaRPr lang="de-DE" dirty="0"/>
          </a:p>
        </p:txBody>
      </p:sp>
    </p:spTree>
    <p:extLst>
      <p:ext uri="{BB962C8B-B14F-4D97-AF65-F5344CB8AC3E}">
        <p14:creationId xmlns:p14="http://schemas.microsoft.com/office/powerpoint/2010/main" val="467161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p:cNvSpPr>
            <a:spLocks noGrp="1"/>
          </p:cNvSpPr>
          <p:nvPr>
            <p:ph type="title"/>
          </p:nvPr>
        </p:nvSpPr>
        <p:spPr/>
        <p:txBody>
          <a:bodyPr/>
          <a:lstStyle/>
          <a:p>
            <a:r>
              <a:rPr lang="de-DE" dirty="0" err="1"/>
              <a:t>Knative</a:t>
            </a:r>
            <a:r>
              <a:rPr lang="de-DE" dirty="0"/>
              <a:t> Components</a:t>
            </a:r>
          </a:p>
        </p:txBody>
      </p:sp>
      <p:sp>
        <p:nvSpPr>
          <p:cNvPr id="17" name="Textplatzhalter 16"/>
          <p:cNvSpPr>
            <a:spLocks noGrp="1"/>
          </p:cNvSpPr>
          <p:nvPr>
            <p:ph type="body" sz="quarter" idx="15"/>
          </p:nvPr>
        </p:nvSpPr>
        <p:spPr/>
        <p:txBody>
          <a:bodyPr/>
          <a:lstStyle/>
          <a:p>
            <a:r>
              <a:rPr lang="de-DE" dirty="0" err="1"/>
              <a:t>Serving</a:t>
            </a:r>
            <a:endParaRPr lang="de-DE" dirty="0"/>
          </a:p>
          <a:p>
            <a:pPr lvl="1"/>
            <a:r>
              <a:rPr lang="de-DE" dirty="0"/>
              <a:t>Traffic Management</a:t>
            </a:r>
          </a:p>
          <a:p>
            <a:pPr lvl="1"/>
            <a:r>
              <a:rPr lang="de-DE" dirty="0"/>
              <a:t>Skalierung</a:t>
            </a:r>
          </a:p>
          <a:p>
            <a:r>
              <a:rPr lang="de-DE" dirty="0" err="1"/>
              <a:t>Eventing</a:t>
            </a:r>
            <a:endParaRPr lang="de-DE" dirty="0"/>
          </a:p>
          <a:p>
            <a:r>
              <a:rPr lang="de-DE" dirty="0" err="1"/>
              <a:t>Build</a:t>
            </a:r>
            <a:r>
              <a:rPr lang="de-DE" dirty="0"/>
              <a:t> (seit v0.8 kein Bestandteil von </a:t>
            </a:r>
            <a:r>
              <a:rPr lang="de-DE" dirty="0" err="1"/>
              <a:t>Knative</a:t>
            </a:r>
            <a:r>
              <a:rPr lang="de-DE" dirty="0"/>
              <a:t>)</a:t>
            </a:r>
          </a:p>
          <a:p>
            <a:pPr lvl="1"/>
            <a:r>
              <a:rPr lang="de-DE" dirty="0"/>
              <a:t>Ausgelagert in </a:t>
            </a:r>
            <a:r>
              <a:rPr lang="de-DE" dirty="0" err="1"/>
              <a:t>Tekton</a:t>
            </a:r>
            <a:r>
              <a:rPr lang="de-DE" dirty="0"/>
              <a:t> </a:t>
            </a:r>
            <a:r>
              <a:rPr lang="de-DE" dirty="0" err="1"/>
              <a:t>Build</a:t>
            </a:r>
            <a:r>
              <a:rPr lang="de-DE" dirty="0"/>
              <a:t> </a:t>
            </a:r>
            <a:r>
              <a:rPr lang="de-DE" dirty="0" err="1"/>
              <a:t>pipelines</a:t>
            </a:r>
            <a:endParaRPr lang="de-DE" dirty="0"/>
          </a:p>
        </p:txBody>
      </p:sp>
      <p:sp>
        <p:nvSpPr>
          <p:cNvPr id="18" name="Textplatzhalter 17"/>
          <p:cNvSpPr>
            <a:spLocks noGrp="1"/>
          </p:cNvSpPr>
          <p:nvPr>
            <p:ph type="body" sz="quarter" idx="16"/>
          </p:nvPr>
        </p:nvSpPr>
        <p:spPr/>
        <p:txBody>
          <a:bodyPr/>
          <a:lstStyle/>
          <a:p>
            <a:r>
              <a:rPr lang="de-DE" dirty="0"/>
              <a:t>2</a:t>
            </a:r>
          </a:p>
        </p:txBody>
      </p:sp>
      <p:sp>
        <p:nvSpPr>
          <p:cNvPr id="16" name="Textplatzhalter 15"/>
          <p:cNvSpPr>
            <a:spLocks noGrp="1"/>
          </p:cNvSpPr>
          <p:nvPr>
            <p:ph type="body" sz="quarter" idx="13"/>
          </p:nvPr>
        </p:nvSpPr>
        <p:spPr/>
        <p:txBody>
          <a:bodyPr/>
          <a:lstStyle/>
          <a:p>
            <a:endParaRPr lang="de-DE"/>
          </a:p>
        </p:txBody>
      </p:sp>
      <p:sp>
        <p:nvSpPr>
          <p:cNvPr id="14" name="Fußzeilenplatzhalter 13"/>
          <p:cNvSpPr>
            <a:spLocks noGrp="1"/>
          </p:cNvSpPr>
          <p:nvPr>
            <p:ph type="ftr" sz="quarter" idx="10"/>
          </p:nvPr>
        </p:nvSpPr>
        <p:spPr/>
        <p:txBody>
          <a:bodyPr/>
          <a:lstStyle/>
          <a:p>
            <a:r>
              <a:rPr lang="de-DE" dirty="0"/>
              <a:t>OC </a:t>
            </a:r>
            <a:r>
              <a:rPr lang="de-DE" dirty="0" err="1"/>
              <a:t>Powerpoint</a:t>
            </a:r>
            <a:r>
              <a:rPr lang="de-DE" dirty="0"/>
              <a:t> CI 2017 V 0.932</a:t>
            </a:r>
          </a:p>
        </p:txBody>
      </p:sp>
    </p:spTree>
    <p:extLst>
      <p:ext uri="{BB962C8B-B14F-4D97-AF65-F5344CB8AC3E}">
        <p14:creationId xmlns:p14="http://schemas.microsoft.com/office/powerpoint/2010/main" val="2035401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dirty="0"/>
              <a:t>OC </a:t>
            </a:r>
            <a:r>
              <a:rPr lang="de-DE" dirty="0" err="1"/>
              <a:t>Powerpoint</a:t>
            </a:r>
            <a:r>
              <a:rPr lang="de-DE" dirty="0"/>
              <a:t> CI 2017 V 0.932</a:t>
            </a:r>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5</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Serving</a:t>
            </a:r>
            <a:r>
              <a:rPr lang="de-DE" dirty="0"/>
              <a:t> </a:t>
            </a:r>
          </a:p>
        </p:txBody>
      </p:sp>
      <p:sp>
        <p:nvSpPr>
          <p:cNvPr id="9" name="Inhaltsplatzhalter 8"/>
          <p:cNvSpPr>
            <a:spLocks noGrp="1"/>
          </p:cNvSpPr>
          <p:nvPr>
            <p:ph sz="quarter" idx="13"/>
          </p:nvPr>
        </p:nvSpPr>
        <p:spPr/>
        <p:txBody>
          <a:bodyPr/>
          <a:lstStyle/>
          <a:p>
            <a:pPr marL="0" indent="0">
              <a:buNone/>
            </a:pPr>
            <a:endParaRPr lang="de-DE" dirty="0"/>
          </a:p>
        </p:txBody>
      </p:sp>
      <p:sp>
        <p:nvSpPr>
          <p:cNvPr id="10" name="Textplatzhalter 9"/>
          <p:cNvSpPr>
            <a:spLocks noGrp="1"/>
          </p:cNvSpPr>
          <p:nvPr>
            <p:ph type="body" sz="quarter" idx="14"/>
          </p:nvPr>
        </p:nvSpPr>
        <p:spPr/>
        <p:txBody>
          <a:bodyPr/>
          <a:lstStyle/>
          <a:p>
            <a:endParaRPr lang="de-DE"/>
          </a:p>
        </p:txBody>
      </p:sp>
      <p:sp>
        <p:nvSpPr>
          <p:cNvPr id="3" name="Rechteck 2"/>
          <p:cNvSpPr/>
          <p:nvPr/>
        </p:nvSpPr>
        <p:spPr>
          <a:xfrm>
            <a:off x="3575619" y="1487281"/>
            <a:ext cx="1274647" cy="353148"/>
          </a:xfrm>
          <a:prstGeom prst="rect">
            <a:avLst/>
          </a:prstGeom>
          <a:solidFill>
            <a:srgbClr val="00B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Service</a:t>
            </a:r>
          </a:p>
        </p:txBody>
      </p:sp>
      <p:sp>
        <p:nvSpPr>
          <p:cNvPr id="11" name="Rechteck 10"/>
          <p:cNvSpPr/>
          <p:nvPr/>
        </p:nvSpPr>
        <p:spPr>
          <a:xfrm>
            <a:off x="5039055" y="2051480"/>
            <a:ext cx="1274647" cy="353148"/>
          </a:xfrm>
          <a:prstGeom prst="rect">
            <a:avLst/>
          </a:prstGeom>
          <a:solidFill>
            <a:srgbClr val="92D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Configuration</a:t>
            </a:r>
            <a:endParaRPr lang="de-DE" b="1" dirty="0">
              <a:solidFill>
                <a:schemeClr val="tx1"/>
              </a:solidFill>
            </a:endParaRPr>
          </a:p>
        </p:txBody>
      </p:sp>
      <p:sp>
        <p:nvSpPr>
          <p:cNvPr id="12" name="Rechteck 11"/>
          <p:cNvSpPr/>
          <p:nvPr/>
        </p:nvSpPr>
        <p:spPr>
          <a:xfrm>
            <a:off x="2127474" y="2051480"/>
            <a:ext cx="1274647" cy="353148"/>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Route</a:t>
            </a:r>
          </a:p>
        </p:txBody>
      </p:sp>
      <p:sp>
        <p:nvSpPr>
          <p:cNvPr id="13" name="Rechteck 12"/>
          <p:cNvSpPr/>
          <p:nvPr/>
        </p:nvSpPr>
        <p:spPr>
          <a:xfrm>
            <a:off x="5039054" y="3362924"/>
            <a:ext cx="1039605" cy="353148"/>
          </a:xfrm>
          <a:prstGeom prst="rect">
            <a:avLst/>
          </a:prstGeom>
          <a:solidFill>
            <a:srgbClr val="D2A32E"/>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Revison</a:t>
            </a:r>
            <a:r>
              <a:rPr lang="de-DE" dirty="0"/>
              <a:t> </a:t>
            </a:r>
            <a:r>
              <a:rPr lang="de-DE" b="1" dirty="0">
                <a:solidFill>
                  <a:schemeClr val="tx1"/>
                </a:solidFill>
              </a:rPr>
              <a:t>3</a:t>
            </a:r>
          </a:p>
        </p:txBody>
      </p:sp>
      <p:sp>
        <p:nvSpPr>
          <p:cNvPr id="14" name="Rechteck 13"/>
          <p:cNvSpPr/>
          <p:nvPr/>
        </p:nvSpPr>
        <p:spPr>
          <a:xfrm>
            <a:off x="5039055" y="2530628"/>
            <a:ext cx="1039605" cy="353148"/>
          </a:xfrm>
          <a:prstGeom prst="rect">
            <a:avLst/>
          </a:prstGeom>
          <a:solidFill>
            <a:srgbClr val="D2A32E"/>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solidFill>
              </a:rPr>
              <a:t>Revision 1</a:t>
            </a:r>
          </a:p>
        </p:txBody>
      </p:sp>
      <p:sp>
        <p:nvSpPr>
          <p:cNvPr id="15" name="Rechteck 14"/>
          <p:cNvSpPr/>
          <p:nvPr/>
        </p:nvSpPr>
        <p:spPr>
          <a:xfrm>
            <a:off x="5039055" y="2946776"/>
            <a:ext cx="1039605" cy="353148"/>
          </a:xfrm>
          <a:prstGeom prst="rect">
            <a:avLst/>
          </a:prstGeom>
          <a:solidFill>
            <a:srgbClr val="D2A32E"/>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Revison</a:t>
            </a:r>
            <a:r>
              <a:rPr lang="de-DE" dirty="0"/>
              <a:t> </a:t>
            </a:r>
            <a:r>
              <a:rPr lang="de-DE" b="1" dirty="0">
                <a:solidFill>
                  <a:schemeClr val="tx1"/>
                </a:solidFill>
              </a:rPr>
              <a:t>2</a:t>
            </a:r>
          </a:p>
        </p:txBody>
      </p:sp>
      <p:cxnSp>
        <p:nvCxnSpPr>
          <p:cNvPr id="6" name="Gerade Verbindung mit Pfeil 5"/>
          <p:cNvCxnSpPr>
            <a:endCxn id="14" idx="1"/>
          </p:cNvCxnSpPr>
          <p:nvPr/>
        </p:nvCxnSpPr>
        <p:spPr>
          <a:xfrm>
            <a:off x="3402121" y="2404628"/>
            <a:ext cx="1636934" cy="30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endCxn id="15" idx="1"/>
          </p:cNvCxnSpPr>
          <p:nvPr/>
        </p:nvCxnSpPr>
        <p:spPr>
          <a:xfrm>
            <a:off x="3402121" y="2404628"/>
            <a:ext cx="1636934" cy="718722"/>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Verbinder: gewinkelt 20"/>
          <p:cNvCxnSpPr>
            <a:stCxn id="11" idx="3"/>
            <a:endCxn id="14" idx="3"/>
          </p:cNvCxnSpPr>
          <p:nvPr/>
        </p:nvCxnSpPr>
        <p:spPr>
          <a:xfrm flipH="1">
            <a:off x="6078660" y="2228054"/>
            <a:ext cx="235042" cy="479148"/>
          </a:xfrm>
          <a:prstGeom prst="bentConnector3">
            <a:avLst>
              <a:gd name="adj1" fmla="val -97259"/>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Verbinder: gewinkelt 33"/>
          <p:cNvCxnSpPr>
            <a:endCxn id="15" idx="3"/>
          </p:cNvCxnSpPr>
          <p:nvPr/>
        </p:nvCxnSpPr>
        <p:spPr>
          <a:xfrm rot="10800000" flipV="1">
            <a:off x="6078660" y="2701018"/>
            <a:ext cx="454570" cy="422332"/>
          </a:xfrm>
          <a:prstGeom prst="bentConnector3">
            <a:avLst>
              <a:gd name="adj1" fmla="val -2717"/>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Verbinder: gewinkelt 36"/>
          <p:cNvCxnSpPr/>
          <p:nvPr/>
        </p:nvCxnSpPr>
        <p:spPr>
          <a:xfrm rot="10800000" flipV="1">
            <a:off x="6078659" y="3134586"/>
            <a:ext cx="454570" cy="422332"/>
          </a:xfrm>
          <a:prstGeom prst="bentConnector3">
            <a:avLst>
              <a:gd name="adj1" fmla="val -2717"/>
            </a:avLst>
          </a:prstGeom>
          <a:ln>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winkelt 38"/>
          <p:cNvCxnSpPr>
            <a:endCxn id="12" idx="0"/>
          </p:cNvCxnSpPr>
          <p:nvPr/>
        </p:nvCxnSpPr>
        <p:spPr>
          <a:xfrm rot="10800000" flipV="1">
            <a:off x="2764798" y="1683844"/>
            <a:ext cx="779290" cy="3676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Verbinder: gewinkelt 40"/>
          <p:cNvCxnSpPr>
            <a:stCxn id="3" idx="3"/>
            <a:endCxn id="11" idx="0"/>
          </p:cNvCxnSpPr>
          <p:nvPr/>
        </p:nvCxnSpPr>
        <p:spPr>
          <a:xfrm>
            <a:off x="4850266" y="1663855"/>
            <a:ext cx="826113" cy="3876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rot="608402">
            <a:off x="3605697" y="2336822"/>
            <a:ext cx="1228767" cy="261610"/>
          </a:xfrm>
          <a:prstGeom prst="rect">
            <a:avLst/>
          </a:prstGeom>
          <a:noFill/>
        </p:spPr>
        <p:txBody>
          <a:bodyPr wrap="square" rtlCol="0">
            <a:spAutoFit/>
          </a:bodyPr>
          <a:lstStyle/>
          <a:p>
            <a:r>
              <a:rPr lang="de-DE" sz="1100" b="1" dirty="0" err="1"/>
              <a:t>routes</a:t>
            </a:r>
            <a:r>
              <a:rPr lang="de-DE" sz="1100" b="1" dirty="0"/>
              <a:t> </a:t>
            </a:r>
            <a:r>
              <a:rPr lang="de-DE" sz="1100" b="1" dirty="0" err="1"/>
              <a:t>traffic</a:t>
            </a:r>
            <a:endParaRPr lang="de-DE" sz="1100" b="1" dirty="0"/>
          </a:p>
        </p:txBody>
      </p:sp>
      <p:sp>
        <p:nvSpPr>
          <p:cNvPr id="50" name="Textfeld 49"/>
          <p:cNvSpPr txBox="1"/>
          <p:nvPr/>
        </p:nvSpPr>
        <p:spPr>
          <a:xfrm>
            <a:off x="2764797" y="1422930"/>
            <a:ext cx="810822" cy="261610"/>
          </a:xfrm>
          <a:prstGeom prst="rect">
            <a:avLst/>
          </a:prstGeom>
          <a:noFill/>
        </p:spPr>
        <p:txBody>
          <a:bodyPr wrap="square" rtlCol="0">
            <a:spAutoFit/>
          </a:bodyPr>
          <a:lstStyle/>
          <a:p>
            <a:r>
              <a:rPr lang="de-DE" sz="1100" b="1" dirty="0" err="1"/>
              <a:t>manages</a:t>
            </a:r>
            <a:endParaRPr lang="de-DE" sz="1100" b="1" dirty="0"/>
          </a:p>
        </p:txBody>
      </p:sp>
      <p:sp>
        <p:nvSpPr>
          <p:cNvPr id="51" name="Textfeld 50"/>
          <p:cNvSpPr txBox="1"/>
          <p:nvPr/>
        </p:nvSpPr>
        <p:spPr>
          <a:xfrm>
            <a:off x="4881797" y="1422233"/>
            <a:ext cx="810822" cy="261610"/>
          </a:xfrm>
          <a:prstGeom prst="rect">
            <a:avLst/>
          </a:prstGeom>
          <a:noFill/>
        </p:spPr>
        <p:txBody>
          <a:bodyPr wrap="square" rtlCol="0">
            <a:spAutoFit/>
          </a:bodyPr>
          <a:lstStyle/>
          <a:p>
            <a:r>
              <a:rPr lang="de-DE" sz="1100" b="1" dirty="0" err="1"/>
              <a:t>manages</a:t>
            </a:r>
            <a:endParaRPr lang="de-DE" sz="1100" b="1" dirty="0"/>
          </a:p>
        </p:txBody>
      </p:sp>
      <p:cxnSp>
        <p:nvCxnSpPr>
          <p:cNvPr id="53" name="Gerade Verbindung mit Pfeil 52"/>
          <p:cNvCxnSpPr>
            <a:endCxn id="13" idx="1"/>
          </p:cNvCxnSpPr>
          <p:nvPr/>
        </p:nvCxnSpPr>
        <p:spPr>
          <a:xfrm>
            <a:off x="3402121" y="2404628"/>
            <a:ext cx="1636933" cy="113487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Textfeld 53"/>
          <p:cNvSpPr txBox="1"/>
          <p:nvPr/>
        </p:nvSpPr>
        <p:spPr>
          <a:xfrm>
            <a:off x="6588342" y="2262728"/>
            <a:ext cx="353943" cy="1294190"/>
          </a:xfrm>
          <a:prstGeom prst="rect">
            <a:avLst/>
          </a:prstGeom>
          <a:noFill/>
        </p:spPr>
        <p:txBody>
          <a:bodyPr vert="vert270" wrap="square" rtlCol="0">
            <a:spAutoFit/>
          </a:bodyPr>
          <a:lstStyle/>
          <a:p>
            <a:r>
              <a:rPr lang="de-DE" sz="1100" b="1" dirty="0" err="1"/>
              <a:t>records</a:t>
            </a:r>
            <a:r>
              <a:rPr lang="de-DE" sz="1100" b="1" dirty="0"/>
              <a:t> </a:t>
            </a:r>
            <a:r>
              <a:rPr lang="de-DE" sz="1100" b="1" dirty="0" err="1"/>
              <a:t>history</a:t>
            </a:r>
            <a:r>
              <a:rPr lang="de-DE" sz="1100" b="1" dirty="0"/>
              <a:t> </a:t>
            </a:r>
            <a:r>
              <a:rPr lang="de-DE" sz="1100" b="1" dirty="0" err="1"/>
              <a:t>of</a:t>
            </a:r>
            <a:endParaRPr lang="de-DE" sz="1100" b="1" dirty="0"/>
          </a:p>
        </p:txBody>
      </p:sp>
    </p:spTree>
    <p:extLst>
      <p:ext uri="{BB962C8B-B14F-4D97-AF65-F5344CB8AC3E}">
        <p14:creationId xmlns:p14="http://schemas.microsoft.com/office/powerpoint/2010/main" val="275067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6</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Serving</a:t>
            </a:r>
            <a:r>
              <a:rPr lang="de-DE" dirty="0"/>
              <a:t> </a:t>
            </a:r>
          </a:p>
        </p:txBody>
      </p:sp>
      <p:sp>
        <p:nvSpPr>
          <p:cNvPr id="9" name="Inhaltsplatzhalter 8"/>
          <p:cNvSpPr>
            <a:spLocks noGrp="1"/>
          </p:cNvSpPr>
          <p:nvPr>
            <p:ph sz="quarter" idx="13"/>
          </p:nvPr>
        </p:nvSpPr>
        <p:spPr/>
        <p:txBody>
          <a:bodyPr/>
          <a:lstStyle/>
          <a:p>
            <a:r>
              <a:rPr lang="de-DE" dirty="0"/>
              <a:t>Service</a:t>
            </a:r>
          </a:p>
          <a:p>
            <a:pPr marL="216000" lvl="1" indent="0">
              <a:buNone/>
            </a:pPr>
            <a:r>
              <a:rPr lang="de-DE" dirty="0"/>
              <a:t>Die Ressource </a:t>
            </a:r>
            <a:r>
              <a:rPr lang="de-DE" i="1" dirty="0" err="1"/>
              <a:t>service.serving.knative.dev</a:t>
            </a:r>
            <a:r>
              <a:rPr lang="de-DE" i="1" dirty="0"/>
              <a:t> </a:t>
            </a:r>
            <a:r>
              <a:rPr lang="de-DE" dirty="0"/>
              <a:t>verwaltet automatisch den gesamten Lebenszyklus der </a:t>
            </a:r>
            <a:r>
              <a:rPr lang="de-DE" dirty="0" err="1"/>
              <a:t>Workload</a:t>
            </a:r>
            <a:r>
              <a:rPr lang="de-DE" dirty="0"/>
              <a:t>. Es steuert die Erstellung weiterer Objekte, um sicherzustellen, dass die App für jede Aktualisierung des Dienstes über eine Route, Konfiguration und eine neue Revision verfügt. Der Dienst kann so definiert werden, dass der Datenverkehr immer zur neusten Version oder zu einer gepinnten Version weitergeleitet wird.</a:t>
            </a:r>
          </a:p>
          <a:p>
            <a:pPr marL="0" indent="0">
              <a:buNone/>
            </a:pPr>
            <a:endParaRPr lang="de-DE" dirty="0"/>
          </a:p>
          <a:p>
            <a:pPr marL="216000" lvl="1" indent="0">
              <a:buNone/>
            </a:pPr>
            <a:endParaRPr lang="de-DE"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1482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7</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Serving</a:t>
            </a:r>
            <a:r>
              <a:rPr lang="de-DE" dirty="0"/>
              <a:t> </a:t>
            </a:r>
          </a:p>
        </p:txBody>
      </p:sp>
      <p:sp>
        <p:nvSpPr>
          <p:cNvPr id="9" name="Inhaltsplatzhalter 8"/>
          <p:cNvSpPr>
            <a:spLocks noGrp="1"/>
          </p:cNvSpPr>
          <p:nvPr>
            <p:ph sz="quarter" idx="13"/>
          </p:nvPr>
        </p:nvSpPr>
        <p:spPr>
          <a:xfrm>
            <a:off x="215900" y="1080000"/>
            <a:ext cx="8712200" cy="975681"/>
          </a:xfrm>
        </p:spPr>
        <p:txBody>
          <a:bodyPr/>
          <a:lstStyle/>
          <a:p>
            <a:r>
              <a:rPr lang="de-DE" dirty="0"/>
              <a:t>Route</a:t>
            </a:r>
          </a:p>
          <a:p>
            <a:pPr marL="216000" lvl="1" indent="0">
              <a:buNone/>
            </a:pPr>
            <a:r>
              <a:rPr lang="de-DE" dirty="0"/>
              <a:t>Die Ressource </a:t>
            </a:r>
            <a:r>
              <a:rPr lang="de-DE" i="1" dirty="0" err="1"/>
              <a:t>route.serving,knative.dev</a:t>
            </a:r>
            <a:r>
              <a:rPr lang="de-DE" i="1" dirty="0"/>
              <a:t> </a:t>
            </a:r>
            <a:r>
              <a:rPr lang="de-DE" dirty="0"/>
              <a:t>ordnet einen Netzwerkpunkt eine oder mehrere Ressourcen zu.</a:t>
            </a:r>
          </a:p>
          <a:p>
            <a:pPr marL="0" indent="0">
              <a:buNone/>
            </a:pPr>
            <a:endParaRPr lang="de-DE" dirty="0"/>
          </a:p>
          <a:p>
            <a:pPr marL="0" indent="0">
              <a:buNone/>
            </a:pPr>
            <a:endParaRPr lang="de-DE" dirty="0"/>
          </a:p>
          <a:p>
            <a:pPr marL="216000" lvl="1" indent="0">
              <a:buNone/>
            </a:pPr>
            <a:endParaRPr lang="de-DE"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51" name="Textfeld 50"/>
          <p:cNvSpPr txBox="1"/>
          <p:nvPr/>
        </p:nvSpPr>
        <p:spPr>
          <a:xfrm>
            <a:off x="3600577" y="3213088"/>
            <a:ext cx="1044000" cy="144000"/>
          </a:xfrm>
          <a:prstGeom prst="rect">
            <a:avLst/>
          </a:prstGeom>
          <a:noFill/>
        </p:spPr>
        <p:txBody>
          <a:bodyPr wrap="square" lIns="0" tIns="0" rIns="0" bIns="0" rtlCol="0">
            <a:spAutoFit/>
          </a:bodyPr>
          <a:lstStyle/>
          <a:p>
            <a:pPr algn="ctr"/>
            <a:r>
              <a:rPr lang="de-DE" sz="1000" b="1" dirty="0"/>
              <a:t>Second </a:t>
            </a:r>
            <a:r>
              <a:rPr lang="de-DE" sz="1000" b="1" dirty="0" err="1"/>
              <a:t>request</a:t>
            </a:r>
            <a:endParaRPr lang="de-DE" sz="1000" b="1" dirty="0"/>
          </a:p>
        </p:txBody>
      </p:sp>
      <p:grpSp>
        <p:nvGrpSpPr>
          <p:cNvPr id="79" name="Gruppieren 78"/>
          <p:cNvGrpSpPr/>
          <p:nvPr/>
        </p:nvGrpSpPr>
        <p:grpSpPr>
          <a:xfrm>
            <a:off x="2724282" y="3474720"/>
            <a:ext cx="3518863" cy="989199"/>
            <a:chOff x="2724282" y="3474720"/>
            <a:chExt cx="3518863" cy="989199"/>
          </a:xfrm>
        </p:grpSpPr>
        <p:sp>
          <p:nvSpPr>
            <p:cNvPr id="5" name="Rechteck: abgerundete Ecken 4"/>
            <p:cNvSpPr/>
            <p:nvPr/>
          </p:nvSpPr>
          <p:spPr>
            <a:xfrm>
              <a:off x="2724282" y="3474720"/>
              <a:ext cx="3518863" cy="989199"/>
            </a:xfrm>
            <a:prstGeom prst="roundRect">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Rechteck 18"/>
            <p:cNvSpPr/>
            <p:nvPr/>
          </p:nvSpPr>
          <p:spPr>
            <a:xfrm>
              <a:off x="3028515" y="3937239"/>
              <a:ext cx="1166253" cy="352800"/>
            </a:xfrm>
            <a:prstGeom prst="rect">
              <a:avLst/>
            </a:prstGeom>
            <a:solidFill>
              <a:srgbClr val="D2A3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Pods</a:t>
              </a:r>
              <a:endParaRPr lang="de-DE" b="1" dirty="0">
                <a:solidFill>
                  <a:schemeClr val="tx1"/>
                </a:solidFill>
              </a:endParaRPr>
            </a:p>
          </p:txBody>
        </p:sp>
        <p:sp>
          <p:nvSpPr>
            <p:cNvPr id="20" name="Rechteck 19"/>
            <p:cNvSpPr/>
            <p:nvPr/>
          </p:nvSpPr>
          <p:spPr>
            <a:xfrm>
              <a:off x="4766829" y="3937238"/>
              <a:ext cx="1179261" cy="352800"/>
            </a:xfrm>
            <a:prstGeom prst="rect">
              <a:avLst/>
            </a:prstGeom>
            <a:solidFill>
              <a:srgbClr val="D2A3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Deployment</a:t>
              </a:r>
              <a:endParaRPr lang="de-DE" b="1" dirty="0">
                <a:solidFill>
                  <a:schemeClr val="tx1"/>
                </a:solidFill>
              </a:endParaRPr>
            </a:p>
          </p:txBody>
        </p:sp>
        <p:sp>
          <p:nvSpPr>
            <p:cNvPr id="22" name="Rechteck: abgerundete Ecken 21"/>
            <p:cNvSpPr/>
            <p:nvPr/>
          </p:nvSpPr>
          <p:spPr>
            <a:xfrm>
              <a:off x="2825576" y="3544088"/>
              <a:ext cx="3289474" cy="214259"/>
            </a:xfrm>
            <a:prstGeom prst="roundRect">
              <a:avLst/>
            </a:prstGeom>
            <a:solidFill>
              <a:srgbClr val="D2A3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b="1" dirty="0">
                  <a:solidFill>
                    <a:schemeClr val="tx1"/>
                  </a:solidFill>
                </a:rPr>
                <a:t>Revision</a:t>
              </a:r>
            </a:p>
          </p:txBody>
        </p:sp>
        <p:cxnSp>
          <p:nvCxnSpPr>
            <p:cNvPr id="24" name="Gerade Verbindung mit Pfeil 23"/>
            <p:cNvCxnSpPr>
              <a:endCxn id="19" idx="3"/>
            </p:cNvCxnSpPr>
            <p:nvPr/>
          </p:nvCxnSpPr>
          <p:spPr>
            <a:xfrm flipH="1">
              <a:off x="4194768" y="4107078"/>
              <a:ext cx="572062" cy="65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2" name="Textfeld 51"/>
            <p:cNvSpPr txBox="1"/>
            <p:nvPr/>
          </p:nvSpPr>
          <p:spPr>
            <a:xfrm>
              <a:off x="4175001" y="3933185"/>
              <a:ext cx="648000" cy="153888"/>
            </a:xfrm>
            <a:prstGeom prst="rect">
              <a:avLst/>
            </a:prstGeom>
            <a:noFill/>
          </p:spPr>
          <p:txBody>
            <a:bodyPr wrap="square" lIns="0" tIns="0" rIns="0" bIns="0" rtlCol="0">
              <a:spAutoFit/>
            </a:bodyPr>
            <a:lstStyle/>
            <a:p>
              <a:pPr algn="ctr"/>
              <a:r>
                <a:rPr lang="de-DE" sz="1000" b="1" dirty="0" err="1"/>
                <a:t>creates</a:t>
              </a:r>
              <a:endParaRPr lang="de-DE" sz="1000" b="1" dirty="0"/>
            </a:p>
          </p:txBody>
        </p:sp>
      </p:grpSp>
      <p:grpSp>
        <p:nvGrpSpPr>
          <p:cNvPr id="81" name="Gruppieren 80"/>
          <p:cNvGrpSpPr/>
          <p:nvPr/>
        </p:nvGrpSpPr>
        <p:grpSpPr>
          <a:xfrm>
            <a:off x="991899" y="2267988"/>
            <a:ext cx="7069765" cy="2452407"/>
            <a:chOff x="991899" y="2267988"/>
            <a:chExt cx="7069765" cy="2452407"/>
          </a:xfrm>
        </p:grpSpPr>
        <p:sp>
          <p:nvSpPr>
            <p:cNvPr id="11" name="Rechteck 10"/>
            <p:cNvSpPr/>
            <p:nvPr/>
          </p:nvSpPr>
          <p:spPr>
            <a:xfrm>
              <a:off x="991899" y="3937239"/>
              <a:ext cx="1134000" cy="35327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Activator</a:t>
              </a:r>
              <a:endParaRPr lang="de-DE" b="1" dirty="0">
                <a:solidFill>
                  <a:schemeClr val="tx1"/>
                </a:solidFill>
              </a:endParaRPr>
            </a:p>
          </p:txBody>
        </p:sp>
        <p:sp>
          <p:nvSpPr>
            <p:cNvPr id="15" name="Rechteck 14"/>
            <p:cNvSpPr/>
            <p:nvPr/>
          </p:nvSpPr>
          <p:spPr>
            <a:xfrm>
              <a:off x="6928034" y="3937238"/>
              <a:ext cx="1133630" cy="353275"/>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Autoscaler</a:t>
              </a:r>
              <a:endParaRPr lang="de-DE" b="1" dirty="0">
                <a:solidFill>
                  <a:schemeClr val="tx1"/>
                </a:solidFill>
              </a:endParaRPr>
            </a:p>
          </p:txBody>
        </p:sp>
        <p:grpSp>
          <p:nvGrpSpPr>
            <p:cNvPr id="28" name="Gruppieren 27"/>
            <p:cNvGrpSpPr/>
            <p:nvPr/>
          </p:nvGrpSpPr>
          <p:grpSpPr>
            <a:xfrm>
              <a:off x="2724282" y="2267988"/>
              <a:ext cx="1737715" cy="790066"/>
              <a:chOff x="3987609" y="2234573"/>
              <a:chExt cx="1491916" cy="790066"/>
            </a:xfrm>
          </p:grpSpPr>
          <p:sp>
            <p:nvSpPr>
              <p:cNvPr id="25" name="Rechteck: abgerundete Ecken 24"/>
              <p:cNvSpPr/>
              <p:nvPr/>
            </p:nvSpPr>
            <p:spPr>
              <a:xfrm>
                <a:off x="3987609" y="2234573"/>
                <a:ext cx="1491916" cy="790066"/>
              </a:xfrm>
              <a:prstGeom prst="roundRect">
                <a:avLst/>
              </a:prstGeom>
              <a:solidFill>
                <a:schemeClr val="bg1"/>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abgerundete Ecken 25"/>
              <p:cNvSpPr/>
              <p:nvPr/>
            </p:nvSpPr>
            <p:spPr>
              <a:xfrm>
                <a:off x="4059797" y="2304571"/>
                <a:ext cx="1348895" cy="227929"/>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b="1" dirty="0">
                    <a:solidFill>
                      <a:schemeClr val="tx1"/>
                    </a:solidFill>
                  </a:rPr>
                  <a:t>Route</a:t>
                </a:r>
              </a:p>
            </p:txBody>
          </p:sp>
          <p:sp>
            <p:nvSpPr>
              <p:cNvPr id="27" name="Rechteck 26"/>
              <p:cNvSpPr/>
              <p:nvPr/>
            </p:nvSpPr>
            <p:spPr>
              <a:xfrm>
                <a:off x="4248808" y="2676827"/>
                <a:ext cx="1001287" cy="25654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solidFill>
                  </a:rPr>
                  <a:t>Istio</a:t>
                </a:r>
                <a:r>
                  <a:rPr lang="de-DE" b="1" dirty="0">
                    <a:solidFill>
                      <a:schemeClr val="tx1"/>
                    </a:solidFill>
                  </a:rPr>
                  <a:t> Route</a:t>
                </a:r>
              </a:p>
            </p:txBody>
          </p:sp>
        </p:grpSp>
        <p:cxnSp>
          <p:nvCxnSpPr>
            <p:cNvPr id="41" name="Verbinder: gewinkelt 40"/>
            <p:cNvCxnSpPr>
              <a:endCxn id="11" idx="0"/>
            </p:cNvCxnSpPr>
            <p:nvPr/>
          </p:nvCxnSpPr>
          <p:spPr>
            <a:xfrm rot="10800000" flipV="1">
              <a:off x="1558899" y="2846327"/>
              <a:ext cx="1469618" cy="1090912"/>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7" name="Textfeld 46"/>
            <p:cNvSpPr txBox="1"/>
            <p:nvPr/>
          </p:nvSpPr>
          <p:spPr>
            <a:xfrm>
              <a:off x="3603585" y="4576395"/>
              <a:ext cx="3852000" cy="144000"/>
            </a:xfrm>
            <a:prstGeom prst="rect">
              <a:avLst/>
            </a:prstGeom>
            <a:noFill/>
          </p:spPr>
          <p:txBody>
            <a:bodyPr wrap="square" lIns="0" tIns="0" rIns="0" bIns="0" rtlCol="0" anchor="b">
              <a:spAutoFit/>
            </a:bodyPr>
            <a:lstStyle/>
            <a:p>
              <a:pPr algn="ctr"/>
              <a:r>
                <a:rPr lang="de-DE" sz="900" b="1" dirty="0"/>
                <a:t>Sends </a:t>
              </a:r>
              <a:r>
                <a:rPr lang="de-DE" sz="900" b="1" dirty="0" err="1"/>
                <a:t>metrics</a:t>
              </a:r>
              <a:r>
                <a:rPr lang="de-DE" sz="900" b="1" dirty="0"/>
                <a:t> </a:t>
              </a:r>
              <a:r>
                <a:rPr lang="de-DE" sz="900" b="1" dirty="0" err="1"/>
                <a:t>to</a:t>
              </a:r>
              <a:r>
                <a:rPr lang="de-DE" sz="900" b="1" dirty="0"/>
                <a:t> </a:t>
              </a:r>
            </a:p>
          </p:txBody>
        </p:sp>
        <p:sp>
          <p:nvSpPr>
            <p:cNvPr id="50" name="Textfeld 49"/>
            <p:cNvSpPr txBox="1"/>
            <p:nvPr/>
          </p:nvSpPr>
          <p:spPr>
            <a:xfrm>
              <a:off x="1436487" y="2678200"/>
              <a:ext cx="1080000" cy="153888"/>
            </a:xfrm>
            <a:prstGeom prst="rect">
              <a:avLst/>
            </a:prstGeom>
            <a:noFill/>
          </p:spPr>
          <p:txBody>
            <a:bodyPr wrap="square" lIns="0" tIns="0" rIns="0" bIns="0" rtlCol="0">
              <a:spAutoFit/>
            </a:bodyPr>
            <a:lstStyle/>
            <a:p>
              <a:pPr algn="ctr"/>
              <a:r>
                <a:rPr lang="de-DE" sz="1000" b="1" dirty="0"/>
                <a:t>First </a:t>
              </a:r>
              <a:r>
                <a:rPr lang="de-DE" sz="1000" b="1" dirty="0" err="1"/>
                <a:t>request</a:t>
              </a:r>
              <a:endParaRPr lang="de-DE" sz="1000" b="1" dirty="0"/>
            </a:p>
          </p:txBody>
        </p:sp>
        <p:sp>
          <p:nvSpPr>
            <p:cNvPr id="49" name="Textfeld 48"/>
            <p:cNvSpPr txBox="1"/>
            <p:nvPr/>
          </p:nvSpPr>
          <p:spPr>
            <a:xfrm>
              <a:off x="2101091" y="3944953"/>
              <a:ext cx="900000" cy="153888"/>
            </a:xfrm>
            <a:prstGeom prst="rect">
              <a:avLst/>
            </a:prstGeom>
            <a:noFill/>
          </p:spPr>
          <p:txBody>
            <a:bodyPr wrap="square" lIns="0" tIns="0" rIns="0" bIns="0" rtlCol="0">
              <a:spAutoFit/>
            </a:bodyPr>
            <a:lstStyle/>
            <a:p>
              <a:pPr algn="ctr"/>
              <a:r>
                <a:rPr lang="de-DE" sz="1000" b="1" dirty="0" err="1"/>
                <a:t>activates</a:t>
              </a:r>
              <a:endParaRPr lang="de-DE" sz="1000" b="1" dirty="0"/>
            </a:p>
          </p:txBody>
        </p:sp>
        <p:cxnSp>
          <p:nvCxnSpPr>
            <p:cNvPr id="37" name="Gerade Verbindung mit Pfeil 36"/>
            <p:cNvCxnSpPr>
              <a:stCxn id="11" idx="3"/>
              <a:endCxn id="19" idx="1"/>
            </p:cNvCxnSpPr>
            <p:nvPr/>
          </p:nvCxnSpPr>
          <p:spPr>
            <a:xfrm flipV="1">
              <a:off x="2125899" y="4113639"/>
              <a:ext cx="902616" cy="23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8" name="Textfeld 47"/>
            <p:cNvSpPr txBox="1"/>
            <p:nvPr/>
          </p:nvSpPr>
          <p:spPr>
            <a:xfrm>
              <a:off x="5933062" y="3940593"/>
              <a:ext cx="1008000" cy="153888"/>
            </a:xfrm>
            <a:prstGeom prst="rect">
              <a:avLst/>
            </a:prstGeom>
            <a:noFill/>
          </p:spPr>
          <p:txBody>
            <a:bodyPr wrap="square" lIns="0" tIns="0" rIns="0" bIns="0" rtlCol="0">
              <a:spAutoFit/>
            </a:bodyPr>
            <a:lstStyle/>
            <a:p>
              <a:pPr algn="ctr"/>
              <a:r>
                <a:rPr lang="de-DE" sz="1000" b="1" dirty="0" err="1"/>
                <a:t>creates</a:t>
              </a:r>
              <a:endParaRPr lang="de-DE" sz="1000" b="1" dirty="0"/>
            </a:p>
          </p:txBody>
        </p:sp>
        <p:cxnSp>
          <p:nvCxnSpPr>
            <p:cNvPr id="43" name="Gerade Verbindung mit Pfeil 42"/>
            <p:cNvCxnSpPr>
              <a:stCxn id="15" idx="1"/>
              <a:endCxn id="20" idx="3"/>
            </p:cNvCxnSpPr>
            <p:nvPr/>
          </p:nvCxnSpPr>
          <p:spPr>
            <a:xfrm flipH="1" flipV="1">
              <a:off x="5946090" y="4113638"/>
              <a:ext cx="981944" cy="23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cxnSp>
        <p:nvCxnSpPr>
          <p:cNvPr id="45" name="Verbinder: gewinkelt 44"/>
          <p:cNvCxnSpPr/>
          <p:nvPr/>
        </p:nvCxnSpPr>
        <p:spPr>
          <a:xfrm rot="5400000" flipH="1" flipV="1">
            <a:off x="5536815" y="2365775"/>
            <a:ext cx="10732" cy="3883207"/>
          </a:xfrm>
          <a:prstGeom prst="bentConnector3">
            <a:avLst>
              <a:gd name="adj1" fmla="val -385978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25" idx="2"/>
          </p:cNvCxnSpPr>
          <p:nvPr/>
        </p:nvCxnSpPr>
        <p:spPr>
          <a:xfrm>
            <a:off x="3593140" y="3058054"/>
            <a:ext cx="7436" cy="87918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1" name="Gerader Verbinder 60"/>
          <p:cNvCxnSpPr/>
          <p:nvPr/>
        </p:nvCxnSpPr>
        <p:spPr>
          <a:xfrm>
            <a:off x="1828800" y="4576395"/>
            <a:ext cx="996776"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67" name="Gruppieren 66"/>
          <p:cNvGrpSpPr/>
          <p:nvPr/>
        </p:nvGrpSpPr>
        <p:grpSpPr>
          <a:xfrm>
            <a:off x="1558899" y="4290038"/>
            <a:ext cx="1469616" cy="286357"/>
            <a:chOff x="1558899" y="4290038"/>
            <a:chExt cx="1469616" cy="286357"/>
          </a:xfrm>
        </p:grpSpPr>
        <p:cxnSp>
          <p:nvCxnSpPr>
            <p:cNvPr id="59" name="Gerader Verbinder 58"/>
            <p:cNvCxnSpPr>
              <a:stCxn id="11" idx="2"/>
            </p:cNvCxnSpPr>
            <p:nvPr/>
          </p:nvCxnSpPr>
          <p:spPr>
            <a:xfrm>
              <a:off x="1558899" y="4290513"/>
              <a:ext cx="263507" cy="285882"/>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63" name="Gerade Verbindung mit Pfeil 62"/>
            <p:cNvCxnSpPr/>
            <p:nvPr/>
          </p:nvCxnSpPr>
          <p:spPr>
            <a:xfrm flipV="1">
              <a:off x="2825576" y="4290038"/>
              <a:ext cx="202939" cy="286357"/>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sp>
          <p:nvSpPr>
            <p:cNvPr id="69" name="Textfeld 68"/>
            <p:cNvSpPr txBox="1"/>
            <p:nvPr/>
          </p:nvSpPr>
          <p:spPr>
            <a:xfrm>
              <a:off x="1800363" y="4412011"/>
              <a:ext cx="1008000" cy="153888"/>
            </a:xfrm>
            <a:prstGeom prst="rect">
              <a:avLst/>
            </a:prstGeom>
            <a:noFill/>
          </p:spPr>
          <p:txBody>
            <a:bodyPr wrap="square" lIns="0" tIns="0" rIns="0" bIns="0" rtlCol="0">
              <a:spAutoFit/>
            </a:bodyPr>
            <a:lstStyle/>
            <a:p>
              <a:pPr algn="ctr"/>
              <a:r>
                <a:rPr lang="de-DE" sz="1000" b="1" dirty="0" err="1"/>
                <a:t>watches</a:t>
              </a:r>
              <a:endParaRPr lang="de-DE" sz="1000" b="1" dirty="0"/>
            </a:p>
          </p:txBody>
        </p:sp>
      </p:grpSp>
    </p:spTree>
    <p:extLst>
      <p:ext uri="{BB962C8B-B14F-4D97-AF65-F5344CB8AC3E}">
        <p14:creationId xmlns:p14="http://schemas.microsoft.com/office/powerpoint/2010/main" val="191939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8</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Serving</a:t>
            </a:r>
            <a:r>
              <a:rPr lang="de-DE" dirty="0"/>
              <a:t> </a:t>
            </a:r>
          </a:p>
        </p:txBody>
      </p:sp>
      <p:sp>
        <p:nvSpPr>
          <p:cNvPr id="9" name="Inhaltsplatzhalter 8"/>
          <p:cNvSpPr>
            <a:spLocks noGrp="1"/>
          </p:cNvSpPr>
          <p:nvPr>
            <p:ph sz="quarter" idx="13"/>
          </p:nvPr>
        </p:nvSpPr>
        <p:spPr/>
        <p:txBody>
          <a:bodyPr/>
          <a:lstStyle/>
          <a:p>
            <a:r>
              <a:rPr lang="de-DE" dirty="0" err="1"/>
              <a:t>Configuration</a:t>
            </a:r>
            <a:endParaRPr lang="de-DE" dirty="0"/>
          </a:p>
          <a:p>
            <a:pPr marL="216000" lvl="1" indent="0">
              <a:buNone/>
            </a:pPr>
            <a:r>
              <a:rPr lang="de-DE" dirty="0"/>
              <a:t>Die Ressource </a:t>
            </a:r>
            <a:r>
              <a:rPr lang="de-DE" i="1" dirty="0" err="1"/>
              <a:t>configuration.serving.knative.dev</a:t>
            </a:r>
            <a:r>
              <a:rPr lang="de-DE" i="1" dirty="0"/>
              <a:t> </a:t>
            </a:r>
            <a:r>
              <a:rPr lang="de-DE" dirty="0"/>
              <a:t>verwaltet den gewünschten Status für das </a:t>
            </a:r>
            <a:r>
              <a:rPr lang="de-DE" dirty="0" err="1"/>
              <a:t>Deployment</a:t>
            </a:r>
            <a:r>
              <a:rPr lang="de-DE" dirty="0"/>
              <a:t>. Mit </a:t>
            </a:r>
            <a:r>
              <a:rPr lang="de-DE" dirty="0" err="1"/>
              <a:t>Hifle</a:t>
            </a:r>
            <a:r>
              <a:rPr lang="de-DE" dirty="0"/>
              <a:t> dieser Ressource erfolgt eine saubere Trennung zwischen Code und Konfiguration gemäß den Vorgaben der </a:t>
            </a:r>
            <a:r>
              <a:rPr lang="de-DE" dirty="0" err="1"/>
              <a:t>Twelve</a:t>
            </a:r>
            <a:r>
              <a:rPr lang="de-DE" dirty="0"/>
              <a:t>-</a:t>
            </a:r>
            <a:r>
              <a:rPr lang="de-DE" dirty="0" err="1"/>
              <a:t>Factor</a:t>
            </a:r>
            <a:r>
              <a:rPr lang="de-DE" dirty="0"/>
              <a:t>-App Methode. Durch die Änderung an einer Konfiguration wird eine neue Revision erstellt.</a:t>
            </a:r>
            <a:r>
              <a:rPr lang="de-DE" altLang="de-DE" dirty="0">
                <a:solidFill>
                  <a:srgbClr val="222222"/>
                </a:solidFill>
                <a:latin typeface="Open Sans" panose="020B0606030504020204" pitchFamily="34" charset="0"/>
                <a:cs typeface="Open Sans" panose="020B0606030504020204" pitchFamily="34" charset="0"/>
              </a:rPr>
              <a:t>.</a:t>
            </a:r>
            <a:r>
              <a:rPr lang="de-DE" altLang="de-DE" sz="400" dirty="0"/>
              <a:t> </a:t>
            </a:r>
            <a:endParaRPr lang="de-DE" altLang="de-DE" sz="6800" dirty="0">
              <a:latin typeface="Arial" panose="020B0604020202020204" pitchFamily="34" charset="0"/>
            </a:endParaRPr>
          </a:p>
          <a:p>
            <a:pPr marL="0" indent="0">
              <a:buNone/>
            </a:pPr>
            <a:endParaRPr lang="de-DE" dirty="0"/>
          </a:p>
          <a:p>
            <a:endParaRPr lang="de-DE" dirty="0"/>
          </a:p>
          <a:p>
            <a:pPr marL="0" indent="0">
              <a:buNone/>
            </a:pPr>
            <a:endParaRPr lang="de-DE" dirty="0"/>
          </a:p>
          <a:p>
            <a:pPr marL="216000" lvl="1" indent="0">
              <a:buNone/>
            </a:pPr>
            <a:endParaRPr lang="de-DE"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959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6"/>
          <p:cNvSpPr>
            <a:spLocks noGrp="1"/>
          </p:cNvSpPr>
          <p:nvPr>
            <p:ph type="ftr" sz="quarter" idx="11"/>
          </p:nvPr>
        </p:nvSpPr>
        <p:spPr/>
        <p:txBody>
          <a:bodyPr/>
          <a:lstStyle/>
          <a:p>
            <a:r>
              <a:rPr lang="de-DE"/>
              <a:t>OC Powerpoint CI 2017 V 0.932</a:t>
            </a:r>
            <a:endParaRPr lang="de-DE" dirty="0"/>
          </a:p>
        </p:txBody>
      </p:sp>
      <p:sp>
        <p:nvSpPr>
          <p:cNvPr id="2" name="Foliennummernplatzhalter 1"/>
          <p:cNvSpPr>
            <a:spLocks noGrp="1"/>
          </p:cNvSpPr>
          <p:nvPr>
            <p:ph type="sldNum" sz="quarter" idx="12"/>
          </p:nvPr>
        </p:nvSpPr>
        <p:spPr/>
        <p:txBody>
          <a:bodyPr/>
          <a:lstStyle/>
          <a:p>
            <a:r>
              <a:rPr lang="de-DE"/>
              <a:t>Seite </a:t>
            </a:r>
            <a:fld id="{C3263557-27B3-42AF-8161-8D05F4F8A622}" type="slidenum">
              <a:rPr smtClean="0"/>
              <a:pPr/>
              <a:t>9</a:t>
            </a:fld>
            <a:endParaRPr dirty="0"/>
          </a:p>
        </p:txBody>
      </p:sp>
      <p:sp>
        <p:nvSpPr>
          <p:cNvPr id="8" name="Titel 7"/>
          <p:cNvSpPr>
            <a:spLocks noGrp="1"/>
          </p:cNvSpPr>
          <p:nvPr>
            <p:ph type="title"/>
          </p:nvPr>
        </p:nvSpPr>
        <p:spPr/>
        <p:txBody>
          <a:bodyPr/>
          <a:lstStyle/>
          <a:p>
            <a:r>
              <a:rPr lang="de-DE" dirty="0" err="1"/>
              <a:t>Knative</a:t>
            </a:r>
            <a:r>
              <a:rPr lang="de-DE" dirty="0"/>
              <a:t> Komponenten – </a:t>
            </a:r>
            <a:r>
              <a:rPr lang="de-DE" dirty="0" err="1"/>
              <a:t>Serving</a:t>
            </a:r>
            <a:r>
              <a:rPr lang="de-DE" dirty="0"/>
              <a:t> </a:t>
            </a:r>
          </a:p>
        </p:txBody>
      </p:sp>
      <p:sp>
        <p:nvSpPr>
          <p:cNvPr id="9" name="Inhaltsplatzhalter 8"/>
          <p:cNvSpPr>
            <a:spLocks noGrp="1"/>
          </p:cNvSpPr>
          <p:nvPr>
            <p:ph sz="quarter" idx="13"/>
          </p:nvPr>
        </p:nvSpPr>
        <p:spPr/>
        <p:txBody>
          <a:bodyPr/>
          <a:lstStyle/>
          <a:p>
            <a:r>
              <a:rPr lang="de-DE" dirty="0"/>
              <a:t>Revision</a:t>
            </a:r>
          </a:p>
          <a:p>
            <a:pPr marL="216000" lvl="1" indent="0">
              <a:buNone/>
            </a:pPr>
            <a:r>
              <a:rPr lang="de-DE" dirty="0"/>
              <a:t>Die Ressource </a:t>
            </a:r>
            <a:r>
              <a:rPr lang="de-DE" i="1" dirty="0" err="1"/>
              <a:t>revision.serving.knative.dev</a:t>
            </a:r>
            <a:r>
              <a:rPr lang="de-DE" i="1" dirty="0"/>
              <a:t> </a:t>
            </a:r>
            <a:r>
              <a:rPr lang="de-DE" dirty="0"/>
              <a:t>ist eine Momentaufnahme des Codes und der Konfiguration für jede an der </a:t>
            </a:r>
            <a:r>
              <a:rPr lang="de-DE" dirty="0" err="1"/>
              <a:t>Workload</a:t>
            </a:r>
            <a:r>
              <a:rPr lang="de-DE" dirty="0"/>
              <a:t> vorgenommene Änderung. Revision sind unveränderliche Objekte und können so lange aufbewahrt werden, wie es sinnvoll ist.</a:t>
            </a:r>
          </a:p>
          <a:p>
            <a:endParaRPr lang="de-DE" dirty="0"/>
          </a:p>
          <a:p>
            <a:pPr marL="0" indent="0">
              <a:buNone/>
            </a:pPr>
            <a:endParaRPr lang="de-DE" dirty="0"/>
          </a:p>
          <a:p>
            <a:pPr marL="216000" lvl="1" indent="0">
              <a:buNone/>
            </a:pPr>
            <a:endParaRPr lang="de-DE" dirty="0"/>
          </a:p>
        </p:txBody>
      </p:sp>
      <p:sp>
        <p:nvSpPr>
          <p:cNvPr id="10" name="Textplatzhalter 9"/>
          <p:cNvSpPr>
            <a:spLocks noGrp="1"/>
          </p:cNvSpPr>
          <p:nvPr>
            <p:ph type="body" sz="quarter" idx="14"/>
          </p:nvPr>
        </p:nvSpPr>
        <p:spPr/>
        <p:txBody>
          <a:bodyPr/>
          <a:lstStyle/>
          <a:p>
            <a:endParaRPr lang="de-DE"/>
          </a:p>
        </p:txBody>
      </p:sp>
      <p:sp>
        <p:nvSpPr>
          <p:cNvPr id="12" name="Rectangle 6"/>
          <p:cNvSpPr>
            <a:spLocks noChangeArrowheads="1"/>
          </p:cNvSpPr>
          <p:nvPr/>
        </p:nvSpPr>
        <p:spPr bwMode="auto">
          <a:xfrm>
            <a:off x="0" y="-138499"/>
            <a:ext cx="6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8412237"/>
      </p:ext>
    </p:extLst>
  </p:cSld>
  <p:clrMapOvr>
    <a:masterClrMapping/>
  </p:clrMapOvr>
</p:sld>
</file>

<file path=ppt/theme/theme1.xml><?xml version="1.0" encoding="utf-8"?>
<a:theme xmlns:a="http://schemas.openxmlformats.org/drawingml/2006/main" name="OC17 Toplevel">
  <a:themeElements>
    <a:clrScheme name="OC CI Farben 2017">
      <a:dk1>
        <a:sysClr val="windowText" lastClr="000000"/>
      </a:dk1>
      <a:lt1>
        <a:sysClr val="window" lastClr="FFFFFF"/>
      </a:lt1>
      <a:dk2>
        <a:srgbClr val="606060"/>
      </a:dk2>
      <a:lt2>
        <a:srgbClr val="C0C0C0"/>
      </a:lt2>
      <a:accent1>
        <a:srgbClr val="0066E8"/>
      </a:accent1>
      <a:accent2>
        <a:srgbClr val="E82000"/>
      </a:accent2>
      <a:accent3>
        <a:srgbClr val="003066"/>
      </a:accent3>
      <a:accent4>
        <a:srgbClr val="A01800"/>
      </a:accent4>
      <a:accent5>
        <a:srgbClr val="58A0FF"/>
      </a:accent5>
      <a:accent6>
        <a:srgbClr val="808080"/>
      </a:accent6>
      <a:hlink>
        <a:srgbClr val="0066E8"/>
      </a:hlink>
      <a:folHlink>
        <a:srgbClr val="0066E8"/>
      </a:folHlink>
    </a:clrScheme>
    <a:fontScheme name="OC Schriftarten">
      <a:majorFont>
        <a:latin typeface="Open Sans"/>
        <a:ea typeface=""/>
        <a:cs typeface=""/>
      </a:majorFont>
      <a:minorFont>
        <a:latin typeface="Open Sans Light"/>
        <a:ea typeface=""/>
        <a:cs typeface=""/>
      </a:minorFont>
    </a:fontScheme>
    <a:fmtScheme name="Subtile Körp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587579B50AA4824C9388D57AA8F8968E" ma:contentTypeVersion="8" ma:contentTypeDescription="Ein neues Dokument erstellen." ma:contentTypeScope="" ma:versionID="e9d0775cc096bd268e5b09c0b4708f46">
  <xsd:schema xmlns:xsd="http://www.w3.org/2001/XMLSchema" xmlns:xs="http://www.w3.org/2001/XMLSchema" xmlns:p="http://schemas.microsoft.com/office/2006/metadata/properties" xmlns:ns3="d7c797f1-ff01-4f0c-b50d-320d1d0c5cb8" targetNamespace="http://schemas.microsoft.com/office/2006/metadata/properties" ma:root="true" ma:fieldsID="0f1652e325be4cde8cf4f34c59f0e755" ns3:_="">
    <xsd:import namespace="d7c797f1-ff01-4f0c-b50d-320d1d0c5cb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c797f1-ff01-4f0c-b50d-320d1d0c5cb8"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195CBD-F4DE-4E2A-A2F1-63C26C0ED8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c797f1-ff01-4f0c-b50d-320d1d0c5cb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0E1CC0-BD39-4C9C-80AB-A267734AF07E}">
  <ds:schemaRefs>
    <ds:schemaRef ds:uri="http://schemas.microsoft.com/sharepoint/v3/contenttype/forms"/>
  </ds:schemaRefs>
</ds:datastoreItem>
</file>

<file path=customXml/itemProps3.xml><?xml version="1.0" encoding="utf-8"?>
<ds:datastoreItem xmlns:ds="http://schemas.openxmlformats.org/officeDocument/2006/customXml" ds:itemID="{A33B8237-7727-4593-81FF-5B7176BF40DE}">
  <ds:schemaRefs>
    <ds:schemaRef ds:uri="http://schemas.microsoft.com/office/infopath/2007/PartnerControls"/>
    <ds:schemaRef ds:uri="http://schemas.microsoft.com/office/2006/documentManagement/types"/>
    <ds:schemaRef ds:uri="http://schemas.microsoft.com/office/2006/metadata/properties"/>
    <ds:schemaRef ds:uri="d7c797f1-ff01-4f0c-b50d-320d1d0c5cb8"/>
    <ds:schemaRef ds:uri="http://purl.org/dc/terms/"/>
    <ds:schemaRef ds:uri="http://schemas.openxmlformats.org/package/2006/metadata/core-properties"/>
    <ds:schemaRef ds:uri="http://purl.org/dc/dcmityp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1632</Words>
  <Application>Microsoft Office PowerPoint</Application>
  <PresentationFormat>Bildschirmpräsentation (16:9)</PresentationFormat>
  <Paragraphs>275</Paragraphs>
  <Slides>24</Slides>
  <Notes>3</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24</vt:i4>
      </vt:variant>
    </vt:vector>
  </HeadingPairs>
  <TitlesOfParts>
    <vt:vector size="34" baseType="lpstr">
      <vt:lpstr>Calibri</vt:lpstr>
      <vt:lpstr>Arial</vt:lpstr>
      <vt:lpstr>Wingdings</vt:lpstr>
      <vt:lpstr>Open Sans Light</vt:lpstr>
      <vt:lpstr>Consolas</vt:lpstr>
      <vt:lpstr>Open Sans Semibold</vt:lpstr>
      <vt:lpstr>Wingdings 2</vt:lpstr>
      <vt:lpstr>Open Sans</vt:lpstr>
      <vt:lpstr>Courier New</vt:lpstr>
      <vt:lpstr>OC17 Toplevel</vt:lpstr>
      <vt:lpstr>OC|ExpertCamp</vt:lpstr>
      <vt:lpstr>Agenda</vt:lpstr>
      <vt:lpstr>Was ist Knative?</vt:lpstr>
      <vt:lpstr>Knative Components</vt:lpstr>
      <vt:lpstr>Knative Komponenten – Serving </vt:lpstr>
      <vt:lpstr>Knative Komponenten – Serving </vt:lpstr>
      <vt:lpstr>Knative Komponenten – Serving </vt:lpstr>
      <vt:lpstr>Knative Komponenten – Serving </vt:lpstr>
      <vt:lpstr>Knative Komponenten – Serving </vt:lpstr>
      <vt:lpstr>Knative Komponenten – Scaling</vt:lpstr>
      <vt:lpstr>Knative Komponenten – Scaling</vt:lpstr>
      <vt:lpstr>Knative Komponenten – Scaling</vt:lpstr>
      <vt:lpstr>Knative Komponenten – Scaling</vt:lpstr>
      <vt:lpstr>Knative Komponenten – Serving</vt:lpstr>
      <vt:lpstr>Knative Komponenten – Eventing</vt:lpstr>
      <vt:lpstr>Knative Komponenten – Eventing</vt:lpstr>
      <vt:lpstr>Knative Komponenten – Eventing</vt:lpstr>
      <vt:lpstr>Knative Komponenten – Eventing</vt:lpstr>
      <vt:lpstr>Knative Komponenten – Eventing</vt:lpstr>
      <vt:lpstr>Knative Komponenten – Eventing</vt:lpstr>
      <vt:lpstr>Knative – Praxisteil</vt:lpstr>
      <vt:lpstr>Quellen</vt:lpstr>
      <vt:lpstr>PowerPoint-Präsentation</vt:lpstr>
      <vt:lpstr>PowerPoint-Präsentation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Vorlage Powerpoint</dc:title>
  <dc:creator/>
  <cp:lastModifiedBy/>
  <cp:revision>1</cp:revision>
  <dcterms:created xsi:type="dcterms:W3CDTF">2016-07-20T18:36:21Z</dcterms:created>
  <dcterms:modified xsi:type="dcterms:W3CDTF">2019-11-04T16:31:44Z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0x010100587579B50AA4824C9388D57AA8F8968E</vt:lpwstr>
  </property>
  <property fmtid="{D5CDD505-2E9C-101B-9397-08002B2CF9AE}" pid="3" name="_dlc_DocIdItemGuid">
    <vt:lpwstr>5ce85a4c-1c84-434d-9576-ad965d374013</vt:lpwstr>
  </property>
</Properties>
</file>